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60" r:id="rId2"/>
    <p:sldId id="256" r:id="rId3"/>
    <p:sldId id="288" r:id="rId4"/>
    <p:sldId id="294" r:id="rId5"/>
    <p:sldId id="265" r:id="rId6"/>
    <p:sldId id="268" r:id="rId7"/>
    <p:sldId id="279" r:id="rId8"/>
    <p:sldId id="266" r:id="rId9"/>
    <p:sldId id="258" r:id="rId10"/>
    <p:sldId id="274" r:id="rId11"/>
    <p:sldId id="259" r:id="rId12"/>
    <p:sldId id="264" r:id="rId13"/>
    <p:sldId id="261" r:id="rId14"/>
    <p:sldId id="262" r:id="rId15"/>
    <p:sldId id="269" r:id="rId16"/>
    <p:sldId id="263" r:id="rId17"/>
    <p:sldId id="281" r:id="rId18"/>
    <p:sldId id="282" r:id="rId19"/>
    <p:sldId id="272" r:id="rId20"/>
    <p:sldId id="270" r:id="rId21"/>
    <p:sldId id="283" r:id="rId22"/>
    <p:sldId id="286" r:id="rId23"/>
    <p:sldId id="271" r:id="rId24"/>
    <p:sldId id="267" r:id="rId25"/>
    <p:sldId id="277" r:id="rId26"/>
    <p:sldId id="287" r:id="rId27"/>
    <p:sldId id="292" r:id="rId28"/>
    <p:sldId id="289" r:id="rId29"/>
    <p:sldId id="290" r:id="rId30"/>
    <p:sldId id="291" r:id="rId31"/>
    <p:sldId id="293" r:id="rId32"/>
    <p:sldId id="278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" initials="1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8.8426854537919722E-2"/>
          <c:y val="2.7382899238606231E-2"/>
          <c:w val="0.88350297002348432"/>
          <c:h val="0.77901526790323516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2011 ж 178 науқас</c:v>
                </c:pt>
                <c:pt idx="1">
                  <c:v>2012ж 209 науқас</c:v>
                </c:pt>
                <c:pt idx="2">
                  <c:v>2013ж 249 науқас</c:v>
                </c:pt>
                <c:pt idx="3">
                  <c:v>2014ж 275 науқас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178</c:v>
                </c:pt>
                <c:pt idx="1">
                  <c:v>209</c:v>
                </c:pt>
                <c:pt idx="2">
                  <c:v>249</c:v>
                </c:pt>
                <c:pt idx="3">
                  <c:v>275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2011 ж 178 науқас</c:v>
                </c:pt>
                <c:pt idx="1">
                  <c:v>2012ж 209 науқас</c:v>
                </c:pt>
                <c:pt idx="2">
                  <c:v>2013ж 249 науқас</c:v>
                </c:pt>
                <c:pt idx="3">
                  <c:v>2014ж 275 науқас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2011 ж 178 науқас</c:v>
                </c:pt>
                <c:pt idx="1">
                  <c:v>2012ж 209 науқас</c:v>
                </c:pt>
                <c:pt idx="2">
                  <c:v>2013ж 249 науқас</c:v>
                </c:pt>
                <c:pt idx="3">
                  <c:v>2014ж 275 науқас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shape val="cylinder"/>
        <c:axId val="89076864"/>
        <c:axId val="89078400"/>
        <c:axId val="74356928"/>
      </c:bar3DChart>
      <c:catAx>
        <c:axId val="89076864"/>
        <c:scaling>
          <c:orientation val="minMax"/>
        </c:scaling>
        <c:axPos val="b"/>
        <c:numFmt formatCode="General" sourceLinked="1"/>
        <c:tickLblPos val="nextTo"/>
        <c:crossAx val="89078400"/>
        <c:crosses val="autoZero"/>
        <c:auto val="1"/>
        <c:lblAlgn val="ctr"/>
        <c:lblOffset val="100"/>
      </c:catAx>
      <c:valAx>
        <c:axId val="89078400"/>
        <c:scaling>
          <c:orientation val="minMax"/>
        </c:scaling>
        <c:axPos val="l"/>
        <c:majorGridlines/>
        <c:numFmt formatCode="General" sourceLinked="1"/>
        <c:tickLblPos val="nextTo"/>
        <c:crossAx val="89076864"/>
        <c:crosses val="autoZero"/>
        <c:crossBetween val="between"/>
      </c:valAx>
      <c:serAx>
        <c:axId val="74356928"/>
        <c:scaling>
          <c:orientation val="minMax"/>
        </c:scaling>
        <c:delete val="1"/>
        <c:axPos val="b"/>
        <c:tickLblPos val="nextTo"/>
        <c:crossAx val="89078400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0.17737717801053537"/>
          <c:y val="7.1245655248358158E-2"/>
          <c:w val="0.44362430776409367"/>
          <c:h val="0.49614815550075037"/>
        </c:manualLayout>
      </c:layout>
      <c:area3D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Құрлыс.1 науқас</c:v>
                </c:pt>
              </c:strCache>
            </c:strRef>
          </c:tx>
          <c:cat>
            <c:strRef>
              <c:f>Лист1!$A$2:$A$6</c:f>
              <c:strCache>
                <c:ptCount val="1"/>
                <c:pt idx="0">
                  <c:v>ҚД ауратын науқастар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Аққала.2 науқас</c:v>
                </c:pt>
              </c:strCache>
            </c:strRef>
          </c:tx>
          <c:cat>
            <c:strRef>
              <c:f>Лист1!$A$2:$A$6</c:f>
              <c:strCache>
                <c:ptCount val="1"/>
                <c:pt idx="0">
                  <c:v>ҚД ауратын науқастар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Ынтымақ.2 науқас</c:v>
                </c:pt>
              </c:strCache>
            </c:strRef>
          </c:tx>
          <c:spPr>
            <a:ln w="25400">
              <a:noFill/>
            </a:ln>
          </c:spPr>
          <c:cat>
            <c:strRef>
              <c:f>Лист1!$A$2:$A$6</c:f>
              <c:strCache>
                <c:ptCount val="1"/>
                <c:pt idx="0">
                  <c:v>ҚД ауратын науқастар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Бөдене.11 науқас</c:v>
                </c:pt>
              </c:strCache>
            </c:strRef>
          </c:tx>
          <c:spPr>
            <a:ln w="25400">
              <a:noFill/>
            </a:ln>
          </c:spPr>
          <c:cat>
            <c:strRef>
              <c:f>Лист1!$A$2:$A$6</c:f>
              <c:strCache>
                <c:ptCount val="1"/>
                <c:pt idx="0">
                  <c:v>ҚД ауратын науқастар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11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Жарсуат.13 науқас</c:v>
                </c:pt>
              </c:strCache>
            </c:strRef>
          </c:tx>
          <c:spPr>
            <a:ln w="25400">
              <a:noFill/>
            </a:ln>
          </c:spPr>
          <c:cat>
            <c:strRef>
              <c:f>Лист1!$A$2:$A$6</c:f>
              <c:strCache>
                <c:ptCount val="1"/>
                <c:pt idx="0">
                  <c:v>ҚД ауратын науқастар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13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Өрлік.19 науқас</c:v>
                </c:pt>
              </c:strCache>
            </c:strRef>
          </c:tx>
          <c:spPr>
            <a:ln w="25400">
              <a:noFill/>
            </a:ln>
          </c:spPr>
          <c:cat>
            <c:strRef>
              <c:f>Лист1!$A$2:$A$6</c:f>
              <c:strCache>
                <c:ptCount val="1"/>
                <c:pt idx="0">
                  <c:v>ҚД ауратын науқастар</c:v>
                </c:pt>
              </c:strCache>
            </c:strRef>
          </c:cat>
          <c:val>
            <c:numRef>
              <c:f>Лист1!$G$2:$G$6</c:f>
              <c:numCache>
                <c:formatCode>General</c:formatCode>
                <c:ptCount val="5"/>
                <c:pt idx="0">
                  <c:v>19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Елтай.19 науқас</c:v>
                </c:pt>
              </c:strCache>
            </c:strRef>
          </c:tx>
          <c:spPr>
            <a:ln w="25400">
              <a:noFill/>
            </a:ln>
          </c:spPr>
          <c:cat>
            <c:strRef>
              <c:f>Лист1!$A$2:$A$6</c:f>
              <c:strCache>
                <c:ptCount val="1"/>
                <c:pt idx="0">
                  <c:v>ҚД ауратын науқастар</c:v>
                </c:pt>
              </c:strCache>
            </c:strRef>
          </c:cat>
          <c:val>
            <c:numRef>
              <c:f>Лист1!$H$2:$H$6</c:f>
              <c:numCache>
                <c:formatCode>General</c:formatCode>
                <c:ptCount val="5"/>
                <c:pt idx="0">
                  <c:v>19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Көктоғай.21 науқас</c:v>
                </c:pt>
              </c:strCache>
            </c:strRef>
          </c:tx>
          <c:spPr>
            <a:ln w="25400">
              <a:noFill/>
            </a:ln>
          </c:spPr>
          <c:cat>
            <c:strRef>
              <c:f>Лист1!$A$2:$A$6</c:f>
              <c:strCache>
                <c:ptCount val="1"/>
                <c:pt idx="0">
                  <c:v>ҚД ауратын науқастар</c:v>
                </c:pt>
              </c:strCache>
            </c:strRef>
          </c:cat>
          <c:val>
            <c:numRef>
              <c:f>Лист1!$I$2:$I$6</c:f>
              <c:numCache>
                <c:formatCode>General</c:formatCode>
                <c:ptCount val="5"/>
                <c:pt idx="0">
                  <c:v>21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Есбол.29 науқас</c:v>
                </c:pt>
              </c:strCache>
            </c:strRef>
          </c:tx>
          <c:spPr>
            <a:ln w="25400">
              <a:noFill/>
            </a:ln>
          </c:spPr>
          <c:cat>
            <c:strRef>
              <c:f>Лист1!$A$2:$A$6</c:f>
              <c:strCache>
                <c:ptCount val="1"/>
                <c:pt idx="0">
                  <c:v>ҚД ауратын науқастар</c:v>
                </c:pt>
              </c:strCache>
            </c:strRef>
          </c:cat>
          <c:val>
            <c:numRef>
              <c:f>Лист1!$J$2:$J$6</c:f>
              <c:numCache>
                <c:formatCode>General</c:formatCode>
                <c:ptCount val="5"/>
                <c:pt idx="0">
                  <c:v>29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Индер.146 науқас</c:v>
                </c:pt>
              </c:strCache>
            </c:strRef>
          </c:tx>
          <c:spPr>
            <a:ln w="25400">
              <a:noFill/>
            </a:ln>
          </c:spPr>
          <c:cat>
            <c:strRef>
              <c:f>Лист1!$A$2:$A$6</c:f>
              <c:strCache>
                <c:ptCount val="1"/>
                <c:pt idx="0">
                  <c:v>ҚД ауратын науқастар</c:v>
                </c:pt>
              </c:strCache>
            </c:strRef>
          </c:cat>
          <c:val>
            <c:numRef>
              <c:f>Лист1!$K$2:$K$6</c:f>
              <c:numCache>
                <c:formatCode>General</c:formatCode>
                <c:ptCount val="5"/>
              </c:numCache>
            </c:numRef>
          </c:val>
        </c:ser>
        <c:axId val="100104448"/>
        <c:axId val="103260160"/>
        <c:axId val="0"/>
      </c:area3DChart>
      <c:catAx>
        <c:axId val="100104448"/>
        <c:scaling>
          <c:orientation val="minMax"/>
        </c:scaling>
        <c:axPos val="b"/>
        <c:numFmt formatCode="dd/mm/yyyy" sourceLinked="1"/>
        <c:tickLblPos val="nextTo"/>
        <c:crossAx val="103260160"/>
        <c:crosses val="autoZero"/>
        <c:auto val="1"/>
        <c:lblAlgn val="ctr"/>
        <c:lblOffset val="100"/>
      </c:catAx>
      <c:valAx>
        <c:axId val="103260160"/>
        <c:scaling>
          <c:orientation val="minMax"/>
        </c:scaling>
        <c:axPos val="l"/>
        <c:majorGridlines/>
        <c:numFmt formatCode="General" sourceLinked="1"/>
        <c:tickLblPos val="nextTo"/>
        <c:crossAx val="100104448"/>
        <c:crosses val="autoZero"/>
        <c:crossBetween val="midCat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2-06T18:45:17.176" idx="1">
    <p:pos x="10" y="10"/>
    <p:text/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2-09T11:42:07.787" idx="2">
    <p:pos x="4926" y="26"/>
    <p:text/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0.16667</cdr:y>
    </cdr:from>
    <cdr:to>
      <cdr:x>1</cdr:x>
      <cdr:y>0.96958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0" y="785818"/>
          <a:ext cx="8143900" cy="378565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 xmlns:a="http://schemas.openxmlformats.org/drawingml/2006/main"/>
        <a:p xmlns:a="http://schemas.openxmlformats.org/drawingml/2006/main">
          <a:pPr algn="ctr"/>
          <a:endParaRPr lang="ru-RU" sz="2000" b="1" cap="none" spc="50" dirty="0" smtClean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  <a:p xmlns:a="http://schemas.openxmlformats.org/drawingml/2006/main">
          <a:pPr algn="ctr"/>
          <a:endParaRPr lang="ru-RU" sz="2000" b="1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  <a:p xmlns:a="http://schemas.openxmlformats.org/drawingml/2006/main">
          <a:pPr algn="ctr"/>
          <a:endParaRPr lang="ru-RU" sz="2000" b="1" cap="none" spc="50" dirty="0" smtClean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  <a:p xmlns:a="http://schemas.openxmlformats.org/drawingml/2006/main">
          <a:pPr algn="ctr"/>
          <a:endParaRPr lang="ru-RU" sz="2000" b="1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  <a:p xmlns:a="http://schemas.openxmlformats.org/drawingml/2006/main">
          <a:pPr algn="ctr"/>
          <a:endParaRPr lang="ru-RU" sz="2000" b="1" cap="none" spc="50" dirty="0" smtClean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  <a:p xmlns:a="http://schemas.openxmlformats.org/drawingml/2006/main">
          <a:pPr algn="ctr"/>
          <a:endParaRPr lang="ru-RU" sz="2000" b="1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  <a:p xmlns:a="http://schemas.openxmlformats.org/drawingml/2006/main">
          <a:pPr algn="ctr"/>
          <a:endParaRPr lang="ru-RU" sz="2000" b="1" cap="none" spc="50" dirty="0" smtClean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  <a:p xmlns:a="http://schemas.openxmlformats.org/drawingml/2006/main">
          <a:pPr algn="ctr"/>
          <a:endParaRPr lang="ru-RU" sz="2000" b="1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  <a:p xmlns:a="http://schemas.openxmlformats.org/drawingml/2006/main">
          <a:pPr algn="ctr"/>
          <a:endParaRPr lang="ru-RU" sz="2000" b="1" cap="none" spc="50" dirty="0" smtClean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  <a:p xmlns:a="http://schemas.openxmlformats.org/drawingml/2006/main">
          <a:pPr algn="ctr"/>
          <a:endParaRPr lang="ru-RU" sz="2000" b="1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  <a:p xmlns:a="http://schemas.openxmlformats.org/drawingml/2006/main">
          <a:pPr algn="ctr"/>
          <a:endParaRPr lang="ru-RU" sz="2000" b="1" cap="none" spc="50" dirty="0" smtClean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  <a:p xmlns:a="http://schemas.openxmlformats.org/drawingml/2006/main">
          <a:pPr algn="ctr"/>
          <a:endParaRPr lang="ru-RU" sz="2000" b="1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78C68-3D65-46B3-9899-E8E946F1533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A4D18-1A0D-4620-852A-30875D4D15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2C7CC30-4F93-4619-A6AA-CFFE89C6549C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51B9FF3-F9CC-4284-A459-BF7DD4CD1B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C7CC30-4F93-4619-A6AA-CFFE89C6549C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B9FF3-F9CC-4284-A459-BF7DD4CD1B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2C7CC30-4F93-4619-A6AA-CFFE89C6549C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51B9FF3-F9CC-4284-A459-BF7DD4CD1B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C7CC30-4F93-4619-A6AA-CFFE89C6549C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B9FF3-F9CC-4284-A459-BF7DD4CD1B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C7CC30-4F93-4619-A6AA-CFFE89C6549C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51B9FF3-F9CC-4284-A459-BF7DD4CD1B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C7CC30-4F93-4619-A6AA-CFFE89C6549C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B9FF3-F9CC-4284-A459-BF7DD4CD1B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C7CC30-4F93-4619-A6AA-CFFE89C6549C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B9FF3-F9CC-4284-A459-BF7DD4CD1B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C7CC30-4F93-4619-A6AA-CFFE89C6549C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B9FF3-F9CC-4284-A459-BF7DD4CD1B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C7CC30-4F93-4619-A6AA-CFFE89C6549C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B9FF3-F9CC-4284-A459-BF7DD4CD1B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C7CC30-4F93-4619-A6AA-CFFE89C6549C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B9FF3-F9CC-4284-A459-BF7DD4CD1B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C7CC30-4F93-4619-A6AA-CFFE89C6549C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B9FF3-F9CC-4284-A459-BF7DD4CD1B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2C7CC30-4F93-4619-A6AA-CFFE89C6549C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51B9FF3-F9CC-4284-A459-BF7DD4CD1B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newsflash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www.auruhana1.kz/images/broshury/broshiura.diabet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500042"/>
            <a:ext cx="7072362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Grp="1"/>
          </p:cNvGrpSpPr>
          <p:nvPr>
            <p:ph idx="1"/>
          </p:nvPr>
        </p:nvGrpSpPr>
        <p:grpSpPr bwMode="auto">
          <a:xfrm>
            <a:off x="457200" y="642918"/>
            <a:ext cx="7239000" cy="5813445"/>
            <a:chOff x="485" y="1681"/>
            <a:chExt cx="4817" cy="2349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485" y="2014"/>
              <a:ext cx="1782" cy="1997"/>
            </a:xfrm>
            <a:custGeom>
              <a:avLst/>
              <a:gdLst/>
              <a:ahLst/>
              <a:cxnLst>
                <a:cxn ang="0">
                  <a:pos x="142" y="357"/>
                </a:cxn>
                <a:cxn ang="0">
                  <a:pos x="114" y="502"/>
                </a:cxn>
                <a:cxn ang="0">
                  <a:pos x="155" y="589"/>
                </a:cxn>
                <a:cxn ang="0">
                  <a:pos x="201" y="695"/>
                </a:cxn>
                <a:cxn ang="0">
                  <a:pos x="267" y="673"/>
                </a:cxn>
                <a:cxn ang="0">
                  <a:pos x="443" y="506"/>
                </a:cxn>
                <a:cxn ang="0">
                  <a:pos x="579" y="486"/>
                </a:cxn>
                <a:cxn ang="0">
                  <a:pos x="839" y="604"/>
                </a:cxn>
                <a:cxn ang="0">
                  <a:pos x="1073" y="825"/>
                </a:cxn>
                <a:cxn ang="0">
                  <a:pos x="1183" y="1046"/>
                </a:cxn>
                <a:cxn ang="0">
                  <a:pos x="1406" y="1557"/>
                </a:cxn>
                <a:cxn ang="0">
                  <a:pos x="1426" y="1494"/>
                </a:cxn>
                <a:cxn ang="0">
                  <a:pos x="1690" y="1802"/>
                </a:cxn>
                <a:cxn ang="0">
                  <a:pos x="2092" y="2010"/>
                </a:cxn>
                <a:cxn ang="0">
                  <a:pos x="2346" y="2190"/>
                </a:cxn>
                <a:cxn ang="0">
                  <a:pos x="2362" y="2363"/>
                </a:cxn>
                <a:cxn ang="0">
                  <a:pos x="2627" y="2972"/>
                </a:cxn>
                <a:cxn ang="0">
                  <a:pos x="2561" y="3677"/>
                </a:cxn>
                <a:cxn ang="0">
                  <a:pos x="2556" y="3950"/>
                </a:cxn>
                <a:cxn ang="0">
                  <a:pos x="2686" y="3857"/>
                </a:cxn>
                <a:cxn ang="0">
                  <a:pos x="2834" y="3549"/>
                </a:cxn>
                <a:cxn ang="0">
                  <a:pos x="3077" y="3327"/>
                </a:cxn>
                <a:cxn ang="0">
                  <a:pos x="3465" y="2742"/>
                </a:cxn>
                <a:cxn ang="0">
                  <a:pos x="3247" y="2403"/>
                </a:cxn>
                <a:cxn ang="0">
                  <a:pos x="2980" y="2228"/>
                </a:cxn>
                <a:cxn ang="0">
                  <a:pos x="2595" y="2089"/>
                </a:cxn>
                <a:cxn ang="0">
                  <a:pos x="2327" y="2144"/>
                </a:cxn>
                <a:cxn ang="0">
                  <a:pos x="2151" y="1890"/>
                </a:cxn>
                <a:cxn ang="0">
                  <a:pos x="1888" y="1775"/>
                </a:cxn>
                <a:cxn ang="0">
                  <a:pos x="2111" y="1547"/>
                </a:cxn>
                <a:cxn ang="0">
                  <a:pos x="2349" y="1690"/>
                </a:cxn>
                <a:cxn ang="0">
                  <a:pos x="2479" y="1334"/>
                </a:cxn>
                <a:cxn ang="0">
                  <a:pos x="2712" y="1093"/>
                </a:cxn>
                <a:cxn ang="0">
                  <a:pos x="2758" y="1131"/>
                </a:cxn>
                <a:cxn ang="0">
                  <a:pos x="2796" y="1049"/>
                </a:cxn>
                <a:cxn ang="0">
                  <a:pos x="2662" y="953"/>
                </a:cxn>
                <a:cxn ang="0">
                  <a:pos x="2976" y="760"/>
                </a:cxn>
                <a:cxn ang="0">
                  <a:pos x="2851" y="628"/>
                </a:cxn>
                <a:cxn ang="0">
                  <a:pos x="2729" y="581"/>
                </a:cxn>
                <a:cxn ang="0">
                  <a:pos x="2641" y="491"/>
                </a:cxn>
                <a:cxn ang="0">
                  <a:pos x="2411" y="454"/>
                </a:cxn>
                <a:cxn ang="0">
                  <a:pos x="2447" y="681"/>
                </a:cxn>
                <a:cxn ang="0">
                  <a:pos x="2344" y="848"/>
                </a:cxn>
                <a:cxn ang="0">
                  <a:pos x="2019" y="656"/>
                </a:cxn>
                <a:cxn ang="0">
                  <a:pos x="2076" y="412"/>
                </a:cxn>
                <a:cxn ang="0">
                  <a:pos x="2120" y="309"/>
                </a:cxn>
                <a:cxn ang="0">
                  <a:pos x="2295" y="171"/>
                </a:cxn>
                <a:cxn ang="0">
                  <a:pos x="2151" y="177"/>
                </a:cxn>
                <a:cxn ang="0">
                  <a:pos x="2053" y="90"/>
                </a:cxn>
                <a:cxn ang="0">
                  <a:pos x="2002" y="164"/>
                </a:cxn>
                <a:cxn ang="0">
                  <a:pos x="1762" y="205"/>
                </a:cxn>
                <a:cxn ang="0">
                  <a:pos x="1629" y="230"/>
                </a:cxn>
                <a:cxn ang="0">
                  <a:pos x="1165" y="127"/>
                </a:cxn>
                <a:cxn ang="0">
                  <a:pos x="893" y="141"/>
                </a:cxn>
                <a:cxn ang="0">
                  <a:pos x="301" y="31"/>
                </a:cxn>
                <a:cxn ang="0">
                  <a:pos x="32" y="174"/>
                </a:cxn>
                <a:cxn ang="0">
                  <a:pos x="91" y="255"/>
                </a:cxn>
              </a:cxnLst>
              <a:rect l="0" t="0" r="r" b="b"/>
              <a:pathLst>
                <a:path w="3565" h="3994">
                  <a:moveTo>
                    <a:pt x="0" y="301"/>
                  </a:moveTo>
                  <a:lnTo>
                    <a:pt x="49" y="312"/>
                  </a:lnTo>
                  <a:lnTo>
                    <a:pt x="30" y="318"/>
                  </a:lnTo>
                  <a:lnTo>
                    <a:pt x="49" y="345"/>
                  </a:lnTo>
                  <a:lnTo>
                    <a:pt x="128" y="340"/>
                  </a:lnTo>
                  <a:lnTo>
                    <a:pt x="142" y="357"/>
                  </a:lnTo>
                  <a:lnTo>
                    <a:pt x="175" y="345"/>
                  </a:lnTo>
                  <a:lnTo>
                    <a:pt x="184" y="390"/>
                  </a:lnTo>
                  <a:lnTo>
                    <a:pt x="75" y="432"/>
                  </a:lnTo>
                  <a:lnTo>
                    <a:pt x="56" y="477"/>
                  </a:lnTo>
                  <a:lnTo>
                    <a:pt x="74" y="494"/>
                  </a:lnTo>
                  <a:lnTo>
                    <a:pt x="114" y="502"/>
                  </a:lnTo>
                  <a:lnTo>
                    <a:pt x="95" y="523"/>
                  </a:lnTo>
                  <a:lnTo>
                    <a:pt x="113" y="545"/>
                  </a:lnTo>
                  <a:lnTo>
                    <a:pt x="128" y="547"/>
                  </a:lnTo>
                  <a:lnTo>
                    <a:pt x="148" y="520"/>
                  </a:lnTo>
                  <a:lnTo>
                    <a:pt x="169" y="569"/>
                  </a:lnTo>
                  <a:lnTo>
                    <a:pt x="155" y="589"/>
                  </a:lnTo>
                  <a:lnTo>
                    <a:pt x="201" y="562"/>
                  </a:lnTo>
                  <a:lnTo>
                    <a:pt x="240" y="598"/>
                  </a:lnTo>
                  <a:lnTo>
                    <a:pt x="300" y="570"/>
                  </a:lnTo>
                  <a:lnTo>
                    <a:pt x="245" y="659"/>
                  </a:lnTo>
                  <a:lnTo>
                    <a:pt x="203" y="676"/>
                  </a:lnTo>
                  <a:lnTo>
                    <a:pt x="201" y="695"/>
                  </a:lnTo>
                  <a:lnTo>
                    <a:pt x="155" y="698"/>
                  </a:lnTo>
                  <a:lnTo>
                    <a:pt x="123" y="732"/>
                  </a:lnTo>
                  <a:lnTo>
                    <a:pt x="169" y="705"/>
                  </a:lnTo>
                  <a:lnTo>
                    <a:pt x="217" y="707"/>
                  </a:lnTo>
                  <a:lnTo>
                    <a:pt x="234" y="679"/>
                  </a:lnTo>
                  <a:lnTo>
                    <a:pt x="267" y="673"/>
                  </a:lnTo>
                  <a:lnTo>
                    <a:pt x="368" y="606"/>
                  </a:lnTo>
                  <a:lnTo>
                    <a:pt x="388" y="581"/>
                  </a:lnTo>
                  <a:lnTo>
                    <a:pt x="370" y="561"/>
                  </a:lnTo>
                  <a:lnTo>
                    <a:pt x="463" y="480"/>
                  </a:lnTo>
                  <a:lnTo>
                    <a:pt x="480" y="488"/>
                  </a:lnTo>
                  <a:lnTo>
                    <a:pt x="443" y="506"/>
                  </a:lnTo>
                  <a:lnTo>
                    <a:pt x="429" y="545"/>
                  </a:lnTo>
                  <a:lnTo>
                    <a:pt x="452" y="545"/>
                  </a:lnTo>
                  <a:lnTo>
                    <a:pt x="431" y="567"/>
                  </a:lnTo>
                  <a:lnTo>
                    <a:pt x="518" y="537"/>
                  </a:lnTo>
                  <a:lnTo>
                    <a:pt x="537" y="499"/>
                  </a:lnTo>
                  <a:lnTo>
                    <a:pt x="579" y="486"/>
                  </a:lnTo>
                  <a:lnTo>
                    <a:pt x="566" y="508"/>
                  </a:lnTo>
                  <a:lnTo>
                    <a:pt x="639" y="537"/>
                  </a:lnTo>
                  <a:lnTo>
                    <a:pt x="775" y="541"/>
                  </a:lnTo>
                  <a:lnTo>
                    <a:pt x="784" y="569"/>
                  </a:lnTo>
                  <a:lnTo>
                    <a:pt x="811" y="592"/>
                  </a:lnTo>
                  <a:lnTo>
                    <a:pt x="839" y="604"/>
                  </a:lnTo>
                  <a:lnTo>
                    <a:pt x="890" y="600"/>
                  </a:lnTo>
                  <a:lnTo>
                    <a:pt x="932" y="618"/>
                  </a:lnTo>
                  <a:lnTo>
                    <a:pt x="926" y="648"/>
                  </a:lnTo>
                  <a:lnTo>
                    <a:pt x="987" y="687"/>
                  </a:lnTo>
                  <a:lnTo>
                    <a:pt x="1007" y="749"/>
                  </a:lnTo>
                  <a:lnTo>
                    <a:pt x="1073" y="825"/>
                  </a:lnTo>
                  <a:lnTo>
                    <a:pt x="1079" y="870"/>
                  </a:lnTo>
                  <a:lnTo>
                    <a:pt x="1163" y="912"/>
                  </a:lnTo>
                  <a:lnTo>
                    <a:pt x="1204" y="920"/>
                  </a:lnTo>
                  <a:lnTo>
                    <a:pt x="1218" y="976"/>
                  </a:lnTo>
                  <a:lnTo>
                    <a:pt x="1163" y="976"/>
                  </a:lnTo>
                  <a:lnTo>
                    <a:pt x="1183" y="1046"/>
                  </a:lnTo>
                  <a:lnTo>
                    <a:pt x="1172" y="1232"/>
                  </a:lnTo>
                  <a:lnTo>
                    <a:pt x="1227" y="1334"/>
                  </a:lnTo>
                  <a:lnTo>
                    <a:pt x="1274" y="1414"/>
                  </a:lnTo>
                  <a:lnTo>
                    <a:pt x="1328" y="1430"/>
                  </a:lnTo>
                  <a:lnTo>
                    <a:pt x="1369" y="1477"/>
                  </a:lnTo>
                  <a:lnTo>
                    <a:pt x="1406" y="1557"/>
                  </a:lnTo>
                  <a:lnTo>
                    <a:pt x="1475" y="1641"/>
                  </a:lnTo>
                  <a:lnTo>
                    <a:pt x="1500" y="1702"/>
                  </a:lnTo>
                  <a:lnTo>
                    <a:pt x="1559" y="1756"/>
                  </a:lnTo>
                  <a:lnTo>
                    <a:pt x="1576" y="1741"/>
                  </a:lnTo>
                  <a:lnTo>
                    <a:pt x="1434" y="1547"/>
                  </a:lnTo>
                  <a:lnTo>
                    <a:pt x="1426" y="1494"/>
                  </a:lnTo>
                  <a:lnTo>
                    <a:pt x="1456" y="1505"/>
                  </a:lnTo>
                  <a:lnTo>
                    <a:pt x="1509" y="1592"/>
                  </a:lnTo>
                  <a:lnTo>
                    <a:pt x="1582" y="1655"/>
                  </a:lnTo>
                  <a:lnTo>
                    <a:pt x="1579" y="1679"/>
                  </a:lnTo>
                  <a:lnTo>
                    <a:pt x="1676" y="1766"/>
                  </a:lnTo>
                  <a:lnTo>
                    <a:pt x="1690" y="1802"/>
                  </a:lnTo>
                  <a:lnTo>
                    <a:pt x="1679" y="1829"/>
                  </a:lnTo>
                  <a:lnTo>
                    <a:pt x="1701" y="1862"/>
                  </a:lnTo>
                  <a:lnTo>
                    <a:pt x="1892" y="1952"/>
                  </a:lnTo>
                  <a:lnTo>
                    <a:pt x="1978" y="1945"/>
                  </a:lnTo>
                  <a:lnTo>
                    <a:pt x="2034" y="1987"/>
                  </a:lnTo>
                  <a:lnTo>
                    <a:pt x="2092" y="2010"/>
                  </a:lnTo>
                  <a:lnTo>
                    <a:pt x="2153" y="2018"/>
                  </a:lnTo>
                  <a:lnTo>
                    <a:pt x="2207" y="2084"/>
                  </a:lnTo>
                  <a:lnTo>
                    <a:pt x="2209" y="2114"/>
                  </a:lnTo>
                  <a:lnTo>
                    <a:pt x="2229" y="2109"/>
                  </a:lnTo>
                  <a:lnTo>
                    <a:pt x="2282" y="2158"/>
                  </a:lnTo>
                  <a:lnTo>
                    <a:pt x="2346" y="2190"/>
                  </a:lnTo>
                  <a:lnTo>
                    <a:pt x="2351" y="2164"/>
                  </a:lnTo>
                  <a:lnTo>
                    <a:pt x="2383" y="2140"/>
                  </a:lnTo>
                  <a:lnTo>
                    <a:pt x="2415" y="2158"/>
                  </a:lnTo>
                  <a:lnTo>
                    <a:pt x="2418" y="2187"/>
                  </a:lnTo>
                  <a:lnTo>
                    <a:pt x="2430" y="2277"/>
                  </a:lnTo>
                  <a:lnTo>
                    <a:pt x="2362" y="2363"/>
                  </a:lnTo>
                  <a:lnTo>
                    <a:pt x="2341" y="2445"/>
                  </a:lnTo>
                  <a:lnTo>
                    <a:pt x="2335" y="2542"/>
                  </a:lnTo>
                  <a:lnTo>
                    <a:pt x="2391" y="2608"/>
                  </a:lnTo>
                  <a:lnTo>
                    <a:pt x="2460" y="2772"/>
                  </a:lnTo>
                  <a:lnTo>
                    <a:pt x="2617" y="2881"/>
                  </a:lnTo>
                  <a:lnTo>
                    <a:pt x="2627" y="2972"/>
                  </a:lnTo>
                  <a:lnTo>
                    <a:pt x="2591" y="3187"/>
                  </a:lnTo>
                  <a:lnTo>
                    <a:pt x="2592" y="3302"/>
                  </a:lnTo>
                  <a:lnTo>
                    <a:pt x="2535" y="3437"/>
                  </a:lnTo>
                  <a:lnTo>
                    <a:pt x="2530" y="3568"/>
                  </a:lnTo>
                  <a:lnTo>
                    <a:pt x="2569" y="3577"/>
                  </a:lnTo>
                  <a:lnTo>
                    <a:pt x="2561" y="3677"/>
                  </a:lnTo>
                  <a:lnTo>
                    <a:pt x="2517" y="3745"/>
                  </a:lnTo>
                  <a:lnTo>
                    <a:pt x="2511" y="3785"/>
                  </a:lnTo>
                  <a:lnTo>
                    <a:pt x="2530" y="3841"/>
                  </a:lnTo>
                  <a:lnTo>
                    <a:pt x="2522" y="3890"/>
                  </a:lnTo>
                  <a:lnTo>
                    <a:pt x="2553" y="3911"/>
                  </a:lnTo>
                  <a:lnTo>
                    <a:pt x="2556" y="3950"/>
                  </a:lnTo>
                  <a:lnTo>
                    <a:pt x="2570" y="3983"/>
                  </a:lnTo>
                  <a:lnTo>
                    <a:pt x="2602" y="3994"/>
                  </a:lnTo>
                  <a:lnTo>
                    <a:pt x="2609" y="3953"/>
                  </a:lnTo>
                  <a:lnTo>
                    <a:pt x="2675" y="3939"/>
                  </a:lnTo>
                  <a:lnTo>
                    <a:pt x="2648" y="3913"/>
                  </a:lnTo>
                  <a:lnTo>
                    <a:pt x="2686" y="3857"/>
                  </a:lnTo>
                  <a:lnTo>
                    <a:pt x="2748" y="3771"/>
                  </a:lnTo>
                  <a:lnTo>
                    <a:pt x="2698" y="3719"/>
                  </a:lnTo>
                  <a:lnTo>
                    <a:pt x="2753" y="3686"/>
                  </a:lnTo>
                  <a:lnTo>
                    <a:pt x="2798" y="3588"/>
                  </a:lnTo>
                  <a:lnTo>
                    <a:pt x="2764" y="3547"/>
                  </a:lnTo>
                  <a:lnTo>
                    <a:pt x="2834" y="3549"/>
                  </a:lnTo>
                  <a:lnTo>
                    <a:pt x="2837" y="3484"/>
                  </a:lnTo>
                  <a:lnTo>
                    <a:pt x="2954" y="3471"/>
                  </a:lnTo>
                  <a:lnTo>
                    <a:pt x="2988" y="3426"/>
                  </a:lnTo>
                  <a:lnTo>
                    <a:pt x="2941" y="3336"/>
                  </a:lnTo>
                  <a:lnTo>
                    <a:pt x="3036" y="3366"/>
                  </a:lnTo>
                  <a:lnTo>
                    <a:pt x="3077" y="3327"/>
                  </a:lnTo>
                  <a:lnTo>
                    <a:pt x="3206" y="3167"/>
                  </a:lnTo>
                  <a:lnTo>
                    <a:pt x="3214" y="3083"/>
                  </a:lnTo>
                  <a:lnTo>
                    <a:pt x="3315" y="3011"/>
                  </a:lnTo>
                  <a:lnTo>
                    <a:pt x="3406" y="2983"/>
                  </a:lnTo>
                  <a:lnTo>
                    <a:pt x="3457" y="2862"/>
                  </a:lnTo>
                  <a:lnTo>
                    <a:pt x="3465" y="2742"/>
                  </a:lnTo>
                  <a:lnTo>
                    <a:pt x="3565" y="2626"/>
                  </a:lnTo>
                  <a:lnTo>
                    <a:pt x="3557" y="2524"/>
                  </a:lnTo>
                  <a:lnTo>
                    <a:pt x="3454" y="2468"/>
                  </a:lnTo>
                  <a:lnTo>
                    <a:pt x="3319" y="2456"/>
                  </a:lnTo>
                  <a:lnTo>
                    <a:pt x="3306" y="2423"/>
                  </a:lnTo>
                  <a:lnTo>
                    <a:pt x="3247" y="2403"/>
                  </a:lnTo>
                  <a:lnTo>
                    <a:pt x="3130" y="2439"/>
                  </a:lnTo>
                  <a:lnTo>
                    <a:pt x="3133" y="2397"/>
                  </a:lnTo>
                  <a:lnTo>
                    <a:pt x="3174" y="2343"/>
                  </a:lnTo>
                  <a:lnTo>
                    <a:pt x="3130" y="2273"/>
                  </a:lnTo>
                  <a:lnTo>
                    <a:pt x="3063" y="2234"/>
                  </a:lnTo>
                  <a:lnTo>
                    <a:pt x="2980" y="2228"/>
                  </a:lnTo>
                  <a:lnTo>
                    <a:pt x="2904" y="2159"/>
                  </a:lnTo>
                  <a:lnTo>
                    <a:pt x="2873" y="2131"/>
                  </a:lnTo>
                  <a:lnTo>
                    <a:pt x="2823" y="2103"/>
                  </a:lnTo>
                  <a:lnTo>
                    <a:pt x="2686" y="2098"/>
                  </a:lnTo>
                  <a:lnTo>
                    <a:pt x="2631" y="2052"/>
                  </a:lnTo>
                  <a:lnTo>
                    <a:pt x="2595" y="2089"/>
                  </a:lnTo>
                  <a:lnTo>
                    <a:pt x="2591" y="2050"/>
                  </a:lnTo>
                  <a:lnTo>
                    <a:pt x="2497" y="2086"/>
                  </a:lnTo>
                  <a:lnTo>
                    <a:pt x="2447" y="2167"/>
                  </a:lnTo>
                  <a:lnTo>
                    <a:pt x="2432" y="2150"/>
                  </a:lnTo>
                  <a:lnTo>
                    <a:pt x="2383" y="2123"/>
                  </a:lnTo>
                  <a:lnTo>
                    <a:pt x="2327" y="2144"/>
                  </a:lnTo>
                  <a:lnTo>
                    <a:pt x="2295" y="2122"/>
                  </a:lnTo>
                  <a:lnTo>
                    <a:pt x="2263" y="2088"/>
                  </a:lnTo>
                  <a:lnTo>
                    <a:pt x="2276" y="1974"/>
                  </a:lnTo>
                  <a:lnTo>
                    <a:pt x="2224" y="1949"/>
                  </a:lnTo>
                  <a:lnTo>
                    <a:pt x="2123" y="1949"/>
                  </a:lnTo>
                  <a:lnTo>
                    <a:pt x="2151" y="1890"/>
                  </a:lnTo>
                  <a:lnTo>
                    <a:pt x="2179" y="1803"/>
                  </a:lnTo>
                  <a:lnTo>
                    <a:pt x="2147" y="1788"/>
                  </a:lnTo>
                  <a:lnTo>
                    <a:pt x="2083" y="1806"/>
                  </a:lnTo>
                  <a:lnTo>
                    <a:pt x="2050" y="1878"/>
                  </a:lnTo>
                  <a:lnTo>
                    <a:pt x="1941" y="1870"/>
                  </a:lnTo>
                  <a:lnTo>
                    <a:pt x="1888" y="1775"/>
                  </a:lnTo>
                  <a:lnTo>
                    <a:pt x="1907" y="1671"/>
                  </a:lnTo>
                  <a:lnTo>
                    <a:pt x="1897" y="1613"/>
                  </a:lnTo>
                  <a:lnTo>
                    <a:pt x="1960" y="1557"/>
                  </a:lnTo>
                  <a:lnTo>
                    <a:pt x="2042" y="1554"/>
                  </a:lnTo>
                  <a:lnTo>
                    <a:pt x="2109" y="1579"/>
                  </a:lnTo>
                  <a:lnTo>
                    <a:pt x="2111" y="1547"/>
                  </a:lnTo>
                  <a:lnTo>
                    <a:pt x="2148" y="1523"/>
                  </a:lnTo>
                  <a:lnTo>
                    <a:pt x="2260" y="1550"/>
                  </a:lnTo>
                  <a:lnTo>
                    <a:pt x="2288" y="1576"/>
                  </a:lnTo>
                  <a:lnTo>
                    <a:pt x="2291" y="1626"/>
                  </a:lnTo>
                  <a:lnTo>
                    <a:pt x="2329" y="1691"/>
                  </a:lnTo>
                  <a:lnTo>
                    <a:pt x="2349" y="1690"/>
                  </a:lnTo>
                  <a:lnTo>
                    <a:pt x="2359" y="1641"/>
                  </a:lnTo>
                  <a:lnTo>
                    <a:pt x="2323" y="1523"/>
                  </a:lnTo>
                  <a:lnTo>
                    <a:pt x="2343" y="1477"/>
                  </a:lnTo>
                  <a:lnTo>
                    <a:pt x="2479" y="1382"/>
                  </a:lnTo>
                  <a:lnTo>
                    <a:pt x="2461" y="1310"/>
                  </a:lnTo>
                  <a:lnTo>
                    <a:pt x="2479" y="1334"/>
                  </a:lnTo>
                  <a:lnTo>
                    <a:pt x="2502" y="1278"/>
                  </a:lnTo>
                  <a:lnTo>
                    <a:pt x="2530" y="1217"/>
                  </a:lnTo>
                  <a:lnTo>
                    <a:pt x="2634" y="1189"/>
                  </a:lnTo>
                  <a:lnTo>
                    <a:pt x="2605" y="1173"/>
                  </a:lnTo>
                  <a:lnTo>
                    <a:pt x="2627" y="1127"/>
                  </a:lnTo>
                  <a:lnTo>
                    <a:pt x="2712" y="1093"/>
                  </a:lnTo>
                  <a:lnTo>
                    <a:pt x="2714" y="1075"/>
                  </a:lnTo>
                  <a:lnTo>
                    <a:pt x="2776" y="1049"/>
                  </a:lnTo>
                  <a:lnTo>
                    <a:pt x="2775" y="1071"/>
                  </a:lnTo>
                  <a:lnTo>
                    <a:pt x="2812" y="1068"/>
                  </a:lnTo>
                  <a:lnTo>
                    <a:pt x="2739" y="1097"/>
                  </a:lnTo>
                  <a:lnTo>
                    <a:pt x="2758" y="1131"/>
                  </a:lnTo>
                  <a:lnTo>
                    <a:pt x="2790" y="1096"/>
                  </a:lnTo>
                  <a:lnTo>
                    <a:pt x="2871" y="1071"/>
                  </a:lnTo>
                  <a:lnTo>
                    <a:pt x="2904" y="1043"/>
                  </a:lnTo>
                  <a:lnTo>
                    <a:pt x="2885" y="1013"/>
                  </a:lnTo>
                  <a:lnTo>
                    <a:pt x="2865" y="1061"/>
                  </a:lnTo>
                  <a:lnTo>
                    <a:pt x="2796" y="1049"/>
                  </a:lnTo>
                  <a:lnTo>
                    <a:pt x="2761" y="1012"/>
                  </a:lnTo>
                  <a:lnTo>
                    <a:pt x="2775" y="985"/>
                  </a:lnTo>
                  <a:lnTo>
                    <a:pt x="2725" y="979"/>
                  </a:lnTo>
                  <a:lnTo>
                    <a:pt x="2789" y="959"/>
                  </a:lnTo>
                  <a:lnTo>
                    <a:pt x="2753" y="939"/>
                  </a:lnTo>
                  <a:lnTo>
                    <a:pt x="2662" y="953"/>
                  </a:lnTo>
                  <a:lnTo>
                    <a:pt x="2731" y="901"/>
                  </a:lnTo>
                  <a:lnTo>
                    <a:pt x="2898" y="901"/>
                  </a:lnTo>
                  <a:lnTo>
                    <a:pt x="3018" y="833"/>
                  </a:lnTo>
                  <a:lnTo>
                    <a:pt x="3012" y="780"/>
                  </a:lnTo>
                  <a:lnTo>
                    <a:pt x="2976" y="788"/>
                  </a:lnTo>
                  <a:lnTo>
                    <a:pt x="2976" y="760"/>
                  </a:lnTo>
                  <a:lnTo>
                    <a:pt x="2893" y="792"/>
                  </a:lnTo>
                  <a:lnTo>
                    <a:pt x="2871" y="778"/>
                  </a:lnTo>
                  <a:lnTo>
                    <a:pt x="2971" y="743"/>
                  </a:lnTo>
                  <a:lnTo>
                    <a:pt x="2893" y="699"/>
                  </a:lnTo>
                  <a:lnTo>
                    <a:pt x="2853" y="668"/>
                  </a:lnTo>
                  <a:lnTo>
                    <a:pt x="2851" y="628"/>
                  </a:lnTo>
                  <a:lnTo>
                    <a:pt x="2817" y="611"/>
                  </a:lnTo>
                  <a:lnTo>
                    <a:pt x="2825" y="589"/>
                  </a:lnTo>
                  <a:lnTo>
                    <a:pt x="2809" y="564"/>
                  </a:lnTo>
                  <a:lnTo>
                    <a:pt x="2776" y="523"/>
                  </a:lnTo>
                  <a:lnTo>
                    <a:pt x="2751" y="545"/>
                  </a:lnTo>
                  <a:lnTo>
                    <a:pt x="2729" y="581"/>
                  </a:lnTo>
                  <a:lnTo>
                    <a:pt x="2676" y="607"/>
                  </a:lnTo>
                  <a:lnTo>
                    <a:pt x="2673" y="581"/>
                  </a:lnTo>
                  <a:lnTo>
                    <a:pt x="2609" y="598"/>
                  </a:lnTo>
                  <a:lnTo>
                    <a:pt x="2655" y="562"/>
                  </a:lnTo>
                  <a:lnTo>
                    <a:pt x="2645" y="534"/>
                  </a:lnTo>
                  <a:lnTo>
                    <a:pt x="2641" y="491"/>
                  </a:lnTo>
                  <a:lnTo>
                    <a:pt x="2591" y="486"/>
                  </a:lnTo>
                  <a:lnTo>
                    <a:pt x="2591" y="472"/>
                  </a:lnTo>
                  <a:lnTo>
                    <a:pt x="2530" y="435"/>
                  </a:lnTo>
                  <a:lnTo>
                    <a:pt x="2497" y="446"/>
                  </a:lnTo>
                  <a:lnTo>
                    <a:pt x="2422" y="433"/>
                  </a:lnTo>
                  <a:lnTo>
                    <a:pt x="2411" y="454"/>
                  </a:lnTo>
                  <a:lnTo>
                    <a:pt x="2430" y="472"/>
                  </a:lnTo>
                  <a:lnTo>
                    <a:pt x="2413" y="505"/>
                  </a:lnTo>
                  <a:lnTo>
                    <a:pt x="2441" y="551"/>
                  </a:lnTo>
                  <a:lnTo>
                    <a:pt x="2393" y="584"/>
                  </a:lnTo>
                  <a:lnTo>
                    <a:pt x="2430" y="604"/>
                  </a:lnTo>
                  <a:lnTo>
                    <a:pt x="2447" y="681"/>
                  </a:lnTo>
                  <a:lnTo>
                    <a:pt x="2369" y="746"/>
                  </a:lnTo>
                  <a:lnTo>
                    <a:pt x="2397" y="822"/>
                  </a:lnTo>
                  <a:lnTo>
                    <a:pt x="2418" y="831"/>
                  </a:lnTo>
                  <a:lnTo>
                    <a:pt x="2369" y="873"/>
                  </a:lnTo>
                  <a:lnTo>
                    <a:pt x="2332" y="875"/>
                  </a:lnTo>
                  <a:lnTo>
                    <a:pt x="2344" y="848"/>
                  </a:lnTo>
                  <a:lnTo>
                    <a:pt x="2301" y="805"/>
                  </a:lnTo>
                  <a:lnTo>
                    <a:pt x="2301" y="726"/>
                  </a:lnTo>
                  <a:lnTo>
                    <a:pt x="2217" y="715"/>
                  </a:lnTo>
                  <a:lnTo>
                    <a:pt x="2115" y="659"/>
                  </a:lnTo>
                  <a:lnTo>
                    <a:pt x="2064" y="645"/>
                  </a:lnTo>
                  <a:lnTo>
                    <a:pt x="2019" y="656"/>
                  </a:lnTo>
                  <a:lnTo>
                    <a:pt x="2008" y="586"/>
                  </a:lnTo>
                  <a:lnTo>
                    <a:pt x="1978" y="597"/>
                  </a:lnTo>
                  <a:lnTo>
                    <a:pt x="1972" y="478"/>
                  </a:lnTo>
                  <a:lnTo>
                    <a:pt x="2023" y="450"/>
                  </a:lnTo>
                  <a:lnTo>
                    <a:pt x="2028" y="421"/>
                  </a:lnTo>
                  <a:lnTo>
                    <a:pt x="2076" y="412"/>
                  </a:lnTo>
                  <a:lnTo>
                    <a:pt x="2002" y="363"/>
                  </a:lnTo>
                  <a:lnTo>
                    <a:pt x="2076" y="390"/>
                  </a:lnTo>
                  <a:lnTo>
                    <a:pt x="2097" y="363"/>
                  </a:lnTo>
                  <a:lnTo>
                    <a:pt x="2139" y="363"/>
                  </a:lnTo>
                  <a:lnTo>
                    <a:pt x="2178" y="317"/>
                  </a:lnTo>
                  <a:lnTo>
                    <a:pt x="2120" y="309"/>
                  </a:lnTo>
                  <a:lnTo>
                    <a:pt x="2092" y="287"/>
                  </a:lnTo>
                  <a:lnTo>
                    <a:pt x="2181" y="303"/>
                  </a:lnTo>
                  <a:lnTo>
                    <a:pt x="2187" y="256"/>
                  </a:lnTo>
                  <a:lnTo>
                    <a:pt x="2276" y="264"/>
                  </a:lnTo>
                  <a:lnTo>
                    <a:pt x="2326" y="231"/>
                  </a:lnTo>
                  <a:lnTo>
                    <a:pt x="2295" y="171"/>
                  </a:lnTo>
                  <a:lnTo>
                    <a:pt x="2327" y="161"/>
                  </a:lnTo>
                  <a:lnTo>
                    <a:pt x="2214" y="105"/>
                  </a:lnTo>
                  <a:lnTo>
                    <a:pt x="2237" y="155"/>
                  </a:lnTo>
                  <a:lnTo>
                    <a:pt x="2207" y="161"/>
                  </a:lnTo>
                  <a:lnTo>
                    <a:pt x="2165" y="223"/>
                  </a:lnTo>
                  <a:lnTo>
                    <a:pt x="2151" y="177"/>
                  </a:lnTo>
                  <a:lnTo>
                    <a:pt x="2109" y="130"/>
                  </a:lnTo>
                  <a:lnTo>
                    <a:pt x="2084" y="177"/>
                  </a:lnTo>
                  <a:lnTo>
                    <a:pt x="2056" y="127"/>
                  </a:lnTo>
                  <a:lnTo>
                    <a:pt x="2020" y="111"/>
                  </a:lnTo>
                  <a:lnTo>
                    <a:pt x="2028" y="90"/>
                  </a:lnTo>
                  <a:lnTo>
                    <a:pt x="2053" y="90"/>
                  </a:lnTo>
                  <a:lnTo>
                    <a:pt x="2011" y="34"/>
                  </a:lnTo>
                  <a:lnTo>
                    <a:pt x="1953" y="0"/>
                  </a:lnTo>
                  <a:lnTo>
                    <a:pt x="1924" y="34"/>
                  </a:lnTo>
                  <a:lnTo>
                    <a:pt x="1916" y="91"/>
                  </a:lnTo>
                  <a:lnTo>
                    <a:pt x="1994" y="119"/>
                  </a:lnTo>
                  <a:lnTo>
                    <a:pt x="2002" y="164"/>
                  </a:lnTo>
                  <a:lnTo>
                    <a:pt x="1942" y="185"/>
                  </a:lnTo>
                  <a:lnTo>
                    <a:pt x="1950" y="223"/>
                  </a:lnTo>
                  <a:lnTo>
                    <a:pt x="1922" y="213"/>
                  </a:lnTo>
                  <a:lnTo>
                    <a:pt x="1913" y="188"/>
                  </a:lnTo>
                  <a:lnTo>
                    <a:pt x="1869" y="200"/>
                  </a:lnTo>
                  <a:lnTo>
                    <a:pt x="1762" y="205"/>
                  </a:lnTo>
                  <a:lnTo>
                    <a:pt x="1734" y="183"/>
                  </a:lnTo>
                  <a:lnTo>
                    <a:pt x="1657" y="146"/>
                  </a:lnTo>
                  <a:lnTo>
                    <a:pt x="1589" y="174"/>
                  </a:lnTo>
                  <a:lnTo>
                    <a:pt x="1609" y="183"/>
                  </a:lnTo>
                  <a:lnTo>
                    <a:pt x="1666" y="158"/>
                  </a:lnTo>
                  <a:lnTo>
                    <a:pt x="1629" y="230"/>
                  </a:lnTo>
                  <a:lnTo>
                    <a:pt x="1553" y="188"/>
                  </a:lnTo>
                  <a:lnTo>
                    <a:pt x="1406" y="189"/>
                  </a:lnTo>
                  <a:lnTo>
                    <a:pt x="1448" y="169"/>
                  </a:lnTo>
                  <a:lnTo>
                    <a:pt x="1352" y="147"/>
                  </a:lnTo>
                  <a:lnTo>
                    <a:pt x="1214" y="104"/>
                  </a:lnTo>
                  <a:lnTo>
                    <a:pt x="1165" y="127"/>
                  </a:lnTo>
                  <a:lnTo>
                    <a:pt x="1168" y="90"/>
                  </a:lnTo>
                  <a:lnTo>
                    <a:pt x="1132" y="127"/>
                  </a:lnTo>
                  <a:lnTo>
                    <a:pt x="1079" y="85"/>
                  </a:lnTo>
                  <a:lnTo>
                    <a:pt x="990" y="133"/>
                  </a:lnTo>
                  <a:lnTo>
                    <a:pt x="987" y="122"/>
                  </a:lnTo>
                  <a:lnTo>
                    <a:pt x="893" y="141"/>
                  </a:lnTo>
                  <a:lnTo>
                    <a:pt x="906" y="166"/>
                  </a:lnTo>
                  <a:lnTo>
                    <a:pt x="722" y="110"/>
                  </a:lnTo>
                  <a:lnTo>
                    <a:pt x="435" y="74"/>
                  </a:lnTo>
                  <a:lnTo>
                    <a:pt x="423" y="56"/>
                  </a:lnTo>
                  <a:lnTo>
                    <a:pt x="332" y="38"/>
                  </a:lnTo>
                  <a:lnTo>
                    <a:pt x="301" y="31"/>
                  </a:lnTo>
                  <a:lnTo>
                    <a:pt x="268" y="56"/>
                  </a:lnTo>
                  <a:lnTo>
                    <a:pt x="206" y="68"/>
                  </a:lnTo>
                  <a:lnTo>
                    <a:pt x="148" y="93"/>
                  </a:lnTo>
                  <a:lnTo>
                    <a:pt x="119" y="138"/>
                  </a:lnTo>
                  <a:lnTo>
                    <a:pt x="47" y="147"/>
                  </a:lnTo>
                  <a:lnTo>
                    <a:pt x="32" y="174"/>
                  </a:lnTo>
                  <a:lnTo>
                    <a:pt x="119" y="231"/>
                  </a:lnTo>
                  <a:lnTo>
                    <a:pt x="156" y="253"/>
                  </a:lnTo>
                  <a:lnTo>
                    <a:pt x="187" y="269"/>
                  </a:lnTo>
                  <a:lnTo>
                    <a:pt x="119" y="278"/>
                  </a:lnTo>
                  <a:lnTo>
                    <a:pt x="119" y="255"/>
                  </a:lnTo>
                  <a:lnTo>
                    <a:pt x="91" y="255"/>
                  </a:lnTo>
                  <a:lnTo>
                    <a:pt x="0" y="30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1601" y="2889"/>
              <a:ext cx="142" cy="46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37" y="6"/>
                </a:cxn>
                <a:cxn ang="0">
                  <a:pos x="109" y="0"/>
                </a:cxn>
                <a:cxn ang="0">
                  <a:pos x="283" y="80"/>
                </a:cxn>
                <a:cxn ang="0">
                  <a:pos x="190" y="91"/>
                </a:cxn>
                <a:cxn ang="0">
                  <a:pos x="163" y="43"/>
                </a:cxn>
                <a:cxn ang="0">
                  <a:pos x="75" y="26"/>
                </a:cxn>
                <a:cxn ang="0">
                  <a:pos x="0" y="39"/>
                </a:cxn>
              </a:cxnLst>
              <a:rect l="0" t="0" r="r" b="b"/>
              <a:pathLst>
                <a:path w="283" h="91">
                  <a:moveTo>
                    <a:pt x="0" y="39"/>
                  </a:moveTo>
                  <a:lnTo>
                    <a:pt x="37" y="6"/>
                  </a:lnTo>
                  <a:lnTo>
                    <a:pt x="109" y="0"/>
                  </a:lnTo>
                  <a:lnTo>
                    <a:pt x="283" y="80"/>
                  </a:lnTo>
                  <a:lnTo>
                    <a:pt x="190" y="91"/>
                  </a:lnTo>
                  <a:lnTo>
                    <a:pt x="163" y="43"/>
                  </a:lnTo>
                  <a:lnTo>
                    <a:pt x="75" y="26"/>
                  </a:lnTo>
                  <a:lnTo>
                    <a:pt x="0" y="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1742" y="2936"/>
              <a:ext cx="80" cy="24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51" y="33"/>
                </a:cxn>
                <a:cxn ang="0">
                  <a:pos x="25" y="0"/>
                </a:cxn>
                <a:cxn ang="0">
                  <a:pos x="115" y="5"/>
                </a:cxn>
                <a:cxn ang="0">
                  <a:pos x="159" y="30"/>
                </a:cxn>
                <a:cxn ang="0">
                  <a:pos x="70" y="49"/>
                </a:cxn>
                <a:cxn ang="0">
                  <a:pos x="0" y="36"/>
                </a:cxn>
              </a:cxnLst>
              <a:rect l="0" t="0" r="r" b="b"/>
              <a:pathLst>
                <a:path w="159" h="49">
                  <a:moveTo>
                    <a:pt x="0" y="36"/>
                  </a:moveTo>
                  <a:lnTo>
                    <a:pt x="51" y="33"/>
                  </a:lnTo>
                  <a:lnTo>
                    <a:pt x="25" y="0"/>
                  </a:lnTo>
                  <a:lnTo>
                    <a:pt x="115" y="5"/>
                  </a:lnTo>
                  <a:lnTo>
                    <a:pt x="159" y="30"/>
                  </a:lnTo>
                  <a:lnTo>
                    <a:pt x="70" y="49"/>
                  </a:lnTo>
                  <a:lnTo>
                    <a:pt x="0" y="3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1783" y="3990"/>
              <a:ext cx="83" cy="40"/>
            </a:xfrm>
            <a:custGeom>
              <a:avLst/>
              <a:gdLst/>
              <a:ahLst/>
              <a:cxnLst>
                <a:cxn ang="0">
                  <a:pos x="0" y="65"/>
                </a:cxn>
                <a:cxn ang="0">
                  <a:pos x="9" y="53"/>
                </a:cxn>
                <a:cxn ang="0">
                  <a:pos x="25" y="21"/>
                </a:cxn>
                <a:cxn ang="0">
                  <a:pos x="70" y="0"/>
                </a:cxn>
                <a:cxn ang="0">
                  <a:pos x="92" y="37"/>
                </a:cxn>
                <a:cxn ang="0">
                  <a:pos x="167" y="74"/>
                </a:cxn>
                <a:cxn ang="0">
                  <a:pos x="73" y="79"/>
                </a:cxn>
                <a:cxn ang="0">
                  <a:pos x="0" y="65"/>
                </a:cxn>
              </a:cxnLst>
              <a:rect l="0" t="0" r="r" b="b"/>
              <a:pathLst>
                <a:path w="167" h="79">
                  <a:moveTo>
                    <a:pt x="0" y="65"/>
                  </a:moveTo>
                  <a:lnTo>
                    <a:pt x="9" y="53"/>
                  </a:lnTo>
                  <a:lnTo>
                    <a:pt x="25" y="21"/>
                  </a:lnTo>
                  <a:lnTo>
                    <a:pt x="70" y="0"/>
                  </a:lnTo>
                  <a:lnTo>
                    <a:pt x="92" y="37"/>
                  </a:lnTo>
                  <a:lnTo>
                    <a:pt x="167" y="74"/>
                  </a:lnTo>
                  <a:lnTo>
                    <a:pt x="73" y="79"/>
                  </a:lnTo>
                  <a:lnTo>
                    <a:pt x="0" y="65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1945" y="2442"/>
              <a:ext cx="88" cy="82"/>
            </a:xfrm>
            <a:custGeom>
              <a:avLst/>
              <a:gdLst/>
              <a:ahLst/>
              <a:cxnLst>
                <a:cxn ang="0">
                  <a:pos x="0" y="133"/>
                </a:cxn>
                <a:cxn ang="0">
                  <a:pos x="72" y="11"/>
                </a:cxn>
                <a:cxn ang="0">
                  <a:pos x="101" y="0"/>
                </a:cxn>
                <a:cxn ang="0">
                  <a:pos x="89" y="53"/>
                </a:cxn>
                <a:cxn ang="0">
                  <a:pos x="108" y="84"/>
                </a:cxn>
                <a:cxn ang="0">
                  <a:pos x="154" y="79"/>
                </a:cxn>
                <a:cxn ang="0">
                  <a:pos x="172" y="119"/>
                </a:cxn>
                <a:cxn ang="0">
                  <a:pos x="176" y="144"/>
                </a:cxn>
                <a:cxn ang="0">
                  <a:pos x="139" y="164"/>
                </a:cxn>
                <a:cxn ang="0">
                  <a:pos x="139" y="130"/>
                </a:cxn>
                <a:cxn ang="0">
                  <a:pos x="84" y="143"/>
                </a:cxn>
                <a:cxn ang="0">
                  <a:pos x="0" y="133"/>
                </a:cxn>
              </a:cxnLst>
              <a:rect l="0" t="0" r="r" b="b"/>
              <a:pathLst>
                <a:path w="176" h="164">
                  <a:moveTo>
                    <a:pt x="0" y="133"/>
                  </a:moveTo>
                  <a:lnTo>
                    <a:pt x="72" y="11"/>
                  </a:lnTo>
                  <a:lnTo>
                    <a:pt x="101" y="0"/>
                  </a:lnTo>
                  <a:lnTo>
                    <a:pt x="89" y="53"/>
                  </a:lnTo>
                  <a:lnTo>
                    <a:pt x="108" y="84"/>
                  </a:lnTo>
                  <a:lnTo>
                    <a:pt x="154" y="79"/>
                  </a:lnTo>
                  <a:lnTo>
                    <a:pt x="172" y="119"/>
                  </a:lnTo>
                  <a:lnTo>
                    <a:pt x="176" y="144"/>
                  </a:lnTo>
                  <a:lnTo>
                    <a:pt x="139" y="164"/>
                  </a:lnTo>
                  <a:lnTo>
                    <a:pt x="139" y="130"/>
                  </a:lnTo>
                  <a:lnTo>
                    <a:pt x="84" y="143"/>
                  </a:lnTo>
                  <a:lnTo>
                    <a:pt x="0" y="13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660" y="2325"/>
              <a:ext cx="36" cy="20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20" y="39"/>
                </a:cxn>
                <a:cxn ang="0">
                  <a:pos x="72" y="8"/>
                </a:cxn>
                <a:cxn ang="0">
                  <a:pos x="25" y="0"/>
                </a:cxn>
                <a:cxn ang="0">
                  <a:pos x="25" y="16"/>
                </a:cxn>
                <a:cxn ang="0">
                  <a:pos x="0" y="19"/>
                </a:cxn>
              </a:cxnLst>
              <a:rect l="0" t="0" r="r" b="b"/>
              <a:pathLst>
                <a:path w="72" h="39">
                  <a:moveTo>
                    <a:pt x="0" y="19"/>
                  </a:moveTo>
                  <a:lnTo>
                    <a:pt x="20" y="39"/>
                  </a:lnTo>
                  <a:lnTo>
                    <a:pt x="72" y="8"/>
                  </a:lnTo>
                  <a:lnTo>
                    <a:pt x="25" y="0"/>
                  </a:lnTo>
                  <a:lnTo>
                    <a:pt x="25" y="16"/>
                  </a:lnTo>
                  <a:lnTo>
                    <a:pt x="0" y="1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2412" y="2144"/>
              <a:ext cx="148" cy="69"/>
            </a:xfrm>
            <a:custGeom>
              <a:avLst/>
              <a:gdLst/>
              <a:ahLst/>
              <a:cxnLst>
                <a:cxn ang="0">
                  <a:pos x="0" y="47"/>
                </a:cxn>
                <a:cxn ang="0">
                  <a:pos x="39" y="0"/>
                </a:cxn>
                <a:cxn ang="0">
                  <a:pos x="89" y="56"/>
                </a:cxn>
                <a:cxn ang="0">
                  <a:pos x="168" y="14"/>
                </a:cxn>
                <a:cxn ang="0">
                  <a:pos x="268" y="5"/>
                </a:cxn>
                <a:cxn ang="0">
                  <a:pos x="296" y="62"/>
                </a:cxn>
                <a:cxn ang="0">
                  <a:pos x="148" y="137"/>
                </a:cxn>
                <a:cxn ang="0">
                  <a:pos x="51" y="118"/>
                </a:cxn>
                <a:cxn ang="0">
                  <a:pos x="0" y="47"/>
                </a:cxn>
              </a:cxnLst>
              <a:rect l="0" t="0" r="r" b="b"/>
              <a:pathLst>
                <a:path w="296" h="137">
                  <a:moveTo>
                    <a:pt x="0" y="47"/>
                  </a:moveTo>
                  <a:lnTo>
                    <a:pt x="39" y="0"/>
                  </a:lnTo>
                  <a:lnTo>
                    <a:pt x="89" y="56"/>
                  </a:lnTo>
                  <a:lnTo>
                    <a:pt x="168" y="14"/>
                  </a:lnTo>
                  <a:lnTo>
                    <a:pt x="268" y="5"/>
                  </a:lnTo>
                  <a:lnTo>
                    <a:pt x="296" y="62"/>
                  </a:lnTo>
                  <a:lnTo>
                    <a:pt x="148" y="137"/>
                  </a:lnTo>
                  <a:lnTo>
                    <a:pt x="51" y="118"/>
                  </a:lnTo>
                  <a:lnTo>
                    <a:pt x="0" y="4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569" y="2159"/>
              <a:ext cx="84" cy="5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27" y="73"/>
                </a:cxn>
                <a:cxn ang="0">
                  <a:pos x="46" y="0"/>
                </a:cxn>
                <a:cxn ang="0">
                  <a:pos x="169" y="101"/>
                </a:cxn>
                <a:cxn ang="0">
                  <a:pos x="53" y="116"/>
                </a:cxn>
                <a:cxn ang="0">
                  <a:pos x="0" y="96"/>
                </a:cxn>
              </a:cxnLst>
              <a:rect l="0" t="0" r="r" b="b"/>
              <a:pathLst>
                <a:path w="169" h="116">
                  <a:moveTo>
                    <a:pt x="0" y="96"/>
                  </a:moveTo>
                  <a:lnTo>
                    <a:pt x="27" y="73"/>
                  </a:lnTo>
                  <a:lnTo>
                    <a:pt x="46" y="0"/>
                  </a:lnTo>
                  <a:lnTo>
                    <a:pt x="169" y="101"/>
                  </a:lnTo>
                  <a:lnTo>
                    <a:pt x="53" y="116"/>
                  </a:lnTo>
                  <a:lnTo>
                    <a:pt x="0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049" y="1947"/>
              <a:ext cx="142" cy="87"/>
            </a:xfrm>
            <a:custGeom>
              <a:avLst/>
              <a:gdLst/>
              <a:ahLst/>
              <a:cxnLst>
                <a:cxn ang="0">
                  <a:pos x="0" y="134"/>
                </a:cxn>
                <a:cxn ang="0">
                  <a:pos x="56" y="41"/>
                </a:cxn>
                <a:cxn ang="0">
                  <a:pos x="34" y="10"/>
                </a:cxn>
                <a:cxn ang="0">
                  <a:pos x="118" y="0"/>
                </a:cxn>
                <a:cxn ang="0">
                  <a:pos x="177" y="28"/>
                </a:cxn>
                <a:cxn ang="0">
                  <a:pos x="220" y="19"/>
                </a:cxn>
                <a:cxn ang="0">
                  <a:pos x="285" y="52"/>
                </a:cxn>
                <a:cxn ang="0">
                  <a:pos x="154" y="122"/>
                </a:cxn>
                <a:cxn ang="0">
                  <a:pos x="140" y="156"/>
                </a:cxn>
                <a:cxn ang="0">
                  <a:pos x="79" y="174"/>
                </a:cxn>
                <a:cxn ang="0">
                  <a:pos x="0" y="134"/>
                </a:cxn>
              </a:cxnLst>
              <a:rect l="0" t="0" r="r" b="b"/>
              <a:pathLst>
                <a:path w="285" h="174">
                  <a:moveTo>
                    <a:pt x="0" y="134"/>
                  </a:moveTo>
                  <a:lnTo>
                    <a:pt x="56" y="41"/>
                  </a:lnTo>
                  <a:lnTo>
                    <a:pt x="34" y="10"/>
                  </a:lnTo>
                  <a:lnTo>
                    <a:pt x="118" y="0"/>
                  </a:lnTo>
                  <a:lnTo>
                    <a:pt x="177" y="28"/>
                  </a:lnTo>
                  <a:lnTo>
                    <a:pt x="220" y="19"/>
                  </a:lnTo>
                  <a:lnTo>
                    <a:pt x="285" y="52"/>
                  </a:lnTo>
                  <a:lnTo>
                    <a:pt x="154" y="122"/>
                  </a:lnTo>
                  <a:lnTo>
                    <a:pt x="140" y="156"/>
                  </a:lnTo>
                  <a:lnTo>
                    <a:pt x="79" y="174"/>
                  </a:lnTo>
                  <a:lnTo>
                    <a:pt x="0" y="1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1142" y="1980"/>
              <a:ext cx="244" cy="119"/>
            </a:xfrm>
            <a:custGeom>
              <a:avLst/>
              <a:gdLst/>
              <a:ahLst/>
              <a:cxnLst>
                <a:cxn ang="0">
                  <a:pos x="0" y="73"/>
                </a:cxn>
                <a:cxn ang="0">
                  <a:pos x="73" y="11"/>
                </a:cxn>
                <a:cxn ang="0">
                  <a:pos x="187" y="51"/>
                </a:cxn>
                <a:cxn ang="0">
                  <a:pos x="292" y="0"/>
                </a:cxn>
                <a:cxn ang="0">
                  <a:pos x="367" y="25"/>
                </a:cxn>
                <a:cxn ang="0">
                  <a:pos x="391" y="112"/>
                </a:cxn>
                <a:cxn ang="0">
                  <a:pos x="488" y="159"/>
                </a:cxn>
                <a:cxn ang="0">
                  <a:pos x="434" y="222"/>
                </a:cxn>
                <a:cxn ang="0">
                  <a:pos x="334" y="188"/>
                </a:cxn>
                <a:cxn ang="0">
                  <a:pos x="155" y="238"/>
                </a:cxn>
                <a:cxn ang="0">
                  <a:pos x="45" y="162"/>
                </a:cxn>
                <a:cxn ang="0">
                  <a:pos x="41" y="135"/>
                </a:cxn>
                <a:cxn ang="0">
                  <a:pos x="92" y="89"/>
                </a:cxn>
                <a:cxn ang="0">
                  <a:pos x="25" y="98"/>
                </a:cxn>
                <a:cxn ang="0">
                  <a:pos x="0" y="73"/>
                </a:cxn>
              </a:cxnLst>
              <a:rect l="0" t="0" r="r" b="b"/>
              <a:pathLst>
                <a:path w="488" h="238">
                  <a:moveTo>
                    <a:pt x="0" y="73"/>
                  </a:moveTo>
                  <a:lnTo>
                    <a:pt x="73" y="11"/>
                  </a:lnTo>
                  <a:lnTo>
                    <a:pt x="187" y="51"/>
                  </a:lnTo>
                  <a:lnTo>
                    <a:pt x="292" y="0"/>
                  </a:lnTo>
                  <a:lnTo>
                    <a:pt x="367" y="25"/>
                  </a:lnTo>
                  <a:lnTo>
                    <a:pt x="391" y="112"/>
                  </a:lnTo>
                  <a:lnTo>
                    <a:pt x="488" y="159"/>
                  </a:lnTo>
                  <a:lnTo>
                    <a:pt x="434" y="222"/>
                  </a:lnTo>
                  <a:lnTo>
                    <a:pt x="334" y="188"/>
                  </a:lnTo>
                  <a:lnTo>
                    <a:pt x="155" y="238"/>
                  </a:lnTo>
                  <a:lnTo>
                    <a:pt x="45" y="162"/>
                  </a:lnTo>
                  <a:lnTo>
                    <a:pt x="41" y="135"/>
                  </a:lnTo>
                  <a:lnTo>
                    <a:pt x="92" y="89"/>
                  </a:lnTo>
                  <a:lnTo>
                    <a:pt x="25" y="98"/>
                  </a:lnTo>
                  <a:lnTo>
                    <a:pt x="0" y="7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3321" y="3371"/>
              <a:ext cx="95" cy="187"/>
            </a:xfrm>
            <a:custGeom>
              <a:avLst/>
              <a:gdLst/>
              <a:ahLst/>
              <a:cxnLst>
                <a:cxn ang="0">
                  <a:pos x="0" y="269"/>
                </a:cxn>
                <a:cxn ang="0">
                  <a:pos x="19" y="345"/>
                </a:cxn>
                <a:cxn ang="0">
                  <a:pos x="55" y="374"/>
                </a:cxn>
                <a:cxn ang="0">
                  <a:pos x="111" y="345"/>
                </a:cxn>
                <a:cxn ang="0">
                  <a:pos x="192" y="96"/>
                </a:cxn>
                <a:cxn ang="0">
                  <a:pos x="159" y="0"/>
                </a:cxn>
                <a:cxn ang="0">
                  <a:pos x="19" y="147"/>
                </a:cxn>
                <a:cxn ang="0">
                  <a:pos x="34" y="211"/>
                </a:cxn>
                <a:cxn ang="0">
                  <a:pos x="0" y="269"/>
                </a:cxn>
              </a:cxnLst>
              <a:rect l="0" t="0" r="r" b="b"/>
              <a:pathLst>
                <a:path w="192" h="374">
                  <a:moveTo>
                    <a:pt x="0" y="269"/>
                  </a:moveTo>
                  <a:lnTo>
                    <a:pt x="19" y="345"/>
                  </a:lnTo>
                  <a:lnTo>
                    <a:pt x="55" y="374"/>
                  </a:lnTo>
                  <a:lnTo>
                    <a:pt x="111" y="345"/>
                  </a:lnTo>
                  <a:lnTo>
                    <a:pt x="192" y="96"/>
                  </a:lnTo>
                  <a:lnTo>
                    <a:pt x="159" y="0"/>
                  </a:lnTo>
                  <a:lnTo>
                    <a:pt x="19" y="147"/>
                  </a:lnTo>
                  <a:lnTo>
                    <a:pt x="34" y="211"/>
                  </a:lnTo>
                  <a:lnTo>
                    <a:pt x="0" y="26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4271" y="3350"/>
              <a:ext cx="534" cy="407"/>
            </a:xfrm>
            <a:custGeom>
              <a:avLst/>
              <a:gdLst/>
              <a:ahLst/>
              <a:cxnLst>
                <a:cxn ang="0">
                  <a:pos x="0" y="444"/>
                </a:cxn>
                <a:cxn ang="0">
                  <a:pos x="4" y="331"/>
                </a:cxn>
                <a:cxn ang="0">
                  <a:pos x="77" y="275"/>
                </a:cxn>
                <a:cxn ang="0">
                  <a:pos x="191" y="250"/>
                </a:cxn>
                <a:cxn ang="0">
                  <a:pos x="224" y="177"/>
                </a:cxn>
                <a:cxn ang="0">
                  <a:pos x="327" y="91"/>
                </a:cxn>
                <a:cxn ang="0">
                  <a:pos x="392" y="115"/>
                </a:cxn>
                <a:cxn ang="0">
                  <a:pos x="439" y="59"/>
                </a:cxn>
                <a:cxn ang="0">
                  <a:pos x="484" y="14"/>
                </a:cxn>
                <a:cxn ang="0">
                  <a:pos x="607" y="46"/>
                </a:cxn>
                <a:cxn ang="0">
                  <a:pos x="584" y="121"/>
                </a:cxn>
                <a:cxn ang="0">
                  <a:pos x="704" y="197"/>
                </a:cxn>
                <a:cxn ang="0">
                  <a:pos x="737" y="164"/>
                </a:cxn>
                <a:cxn ang="0">
                  <a:pos x="749" y="38"/>
                </a:cxn>
                <a:cxn ang="0">
                  <a:pos x="779" y="0"/>
                </a:cxn>
                <a:cxn ang="0">
                  <a:pos x="847" y="121"/>
                </a:cxn>
                <a:cxn ang="0">
                  <a:pos x="877" y="233"/>
                </a:cxn>
                <a:cxn ang="0">
                  <a:pos x="942" y="269"/>
                </a:cxn>
                <a:cxn ang="0">
                  <a:pos x="994" y="360"/>
                </a:cxn>
                <a:cxn ang="0">
                  <a:pos x="1047" y="405"/>
                </a:cxn>
                <a:cxn ang="0">
                  <a:pos x="1067" y="496"/>
                </a:cxn>
                <a:cxn ang="0">
                  <a:pos x="1055" y="578"/>
                </a:cxn>
                <a:cxn ang="0">
                  <a:pos x="1008" y="651"/>
                </a:cxn>
                <a:cxn ang="0">
                  <a:pos x="972" y="775"/>
                </a:cxn>
                <a:cxn ang="0">
                  <a:pos x="872" y="811"/>
                </a:cxn>
                <a:cxn ang="0">
                  <a:pos x="835" y="783"/>
                </a:cxn>
                <a:cxn ang="0">
                  <a:pos x="793" y="814"/>
                </a:cxn>
                <a:cxn ang="0">
                  <a:pos x="701" y="771"/>
                </a:cxn>
                <a:cxn ang="0">
                  <a:pos x="685" y="705"/>
                </a:cxn>
                <a:cxn ang="0">
                  <a:pos x="643" y="622"/>
                </a:cxn>
                <a:cxn ang="0">
                  <a:pos x="595" y="696"/>
                </a:cxn>
                <a:cxn ang="0">
                  <a:pos x="548" y="622"/>
                </a:cxn>
                <a:cxn ang="0">
                  <a:pos x="469" y="592"/>
                </a:cxn>
                <a:cxn ang="0">
                  <a:pos x="324" y="614"/>
                </a:cxn>
                <a:cxn ang="0">
                  <a:pos x="263" y="657"/>
                </a:cxn>
                <a:cxn ang="0">
                  <a:pos x="163" y="660"/>
                </a:cxn>
                <a:cxn ang="0">
                  <a:pos x="109" y="696"/>
                </a:cxn>
                <a:cxn ang="0">
                  <a:pos x="32" y="671"/>
                </a:cxn>
                <a:cxn ang="0">
                  <a:pos x="51" y="595"/>
                </a:cxn>
                <a:cxn ang="0">
                  <a:pos x="0" y="444"/>
                </a:cxn>
              </a:cxnLst>
              <a:rect l="0" t="0" r="r" b="b"/>
              <a:pathLst>
                <a:path w="1067" h="814">
                  <a:moveTo>
                    <a:pt x="0" y="444"/>
                  </a:moveTo>
                  <a:lnTo>
                    <a:pt x="4" y="331"/>
                  </a:lnTo>
                  <a:lnTo>
                    <a:pt x="77" y="275"/>
                  </a:lnTo>
                  <a:lnTo>
                    <a:pt x="191" y="250"/>
                  </a:lnTo>
                  <a:lnTo>
                    <a:pt x="224" y="177"/>
                  </a:lnTo>
                  <a:lnTo>
                    <a:pt x="327" y="91"/>
                  </a:lnTo>
                  <a:lnTo>
                    <a:pt x="392" y="115"/>
                  </a:lnTo>
                  <a:lnTo>
                    <a:pt x="439" y="59"/>
                  </a:lnTo>
                  <a:lnTo>
                    <a:pt x="484" y="14"/>
                  </a:lnTo>
                  <a:lnTo>
                    <a:pt x="607" y="46"/>
                  </a:lnTo>
                  <a:lnTo>
                    <a:pt x="584" y="121"/>
                  </a:lnTo>
                  <a:lnTo>
                    <a:pt x="704" y="197"/>
                  </a:lnTo>
                  <a:lnTo>
                    <a:pt x="737" y="164"/>
                  </a:lnTo>
                  <a:lnTo>
                    <a:pt x="749" y="38"/>
                  </a:lnTo>
                  <a:lnTo>
                    <a:pt x="779" y="0"/>
                  </a:lnTo>
                  <a:lnTo>
                    <a:pt x="847" y="121"/>
                  </a:lnTo>
                  <a:lnTo>
                    <a:pt x="877" y="233"/>
                  </a:lnTo>
                  <a:lnTo>
                    <a:pt x="942" y="269"/>
                  </a:lnTo>
                  <a:lnTo>
                    <a:pt x="994" y="360"/>
                  </a:lnTo>
                  <a:lnTo>
                    <a:pt x="1047" y="405"/>
                  </a:lnTo>
                  <a:lnTo>
                    <a:pt x="1067" y="496"/>
                  </a:lnTo>
                  <a:lnTo>
                    <a:pt x="1055" y="578"/>
                  </a:lnTo>
                  <a:lnTo>
                    <a:pt x="1008" y="651"/>
                  </a:lnTo>
                  <a:lnTo>
                    <a:pt x="972" y="775"/>
                  </a:lnTo>
                  <a:lnTo>
                    <a:pt x="872" y="811"/>
                  </a:lnTo>
                  <a:lnTo>
                    <a:pt x="835" y="783"/>
                  </a:lnTo>
                  <a:lnTo>
                    <a:pt x="793" y="814"/>
                  </a:lnTo>
                  <a:lnTo>
                    <a:pt x="701" y="771"/>
                  </a:lnTo>
                  <a:lnTo>
                    <a:pt x="685" y="705"/>
                  </a:lnTo>
                  <a:lnTo>
                    <a:pt x="643" y="622"/>
                  </a:lnTo>
                  <a:lnTo>
                    <a:pt x="595" y="696"/>
                  </a:lnTo>
                  <a:lnTo>
                    <a:pt x="548" y="622"/>
                  </a:lnTo>
                  <a:lnTo>
                    <a:pt x="469" y="592"/>
                  </a:lnTo>
                  <a:lnTo>
                    <a:pt x="324" y="614"/>
                  </a:lnTo>
                  <a:lnTo>
                    <a:pt x="263" y="657"/>
                  </a:lnTo>
                  <a:lnTo>
                    <a:pt x="163" y="660"/>
                  </a:lnTo>
                  <a:lnTo>
                    <a:pt x="109" y="696"/>
                  </a:lnTo>
                  <a:lnTo>
                    <a:pt x="32" y="671"/>
                  </a:lnTo>
                  <a:lnTo>
                    <a:pt x="51" y="595"/>
                  </a:lnTo>
                  <a:lnTo>
                    <a:pt x="0" y="44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4688" y="3786"/>
              <a:ext cx="48" cy="47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0"/>
                </a:cxn>
                <a:cxn ang="0">
                  <a:pos x="85" y="4"/>
                </a:cxn>
                <a:cxn ang="0">
                  <a:pos x="95" y="53"/>
                </a:cxn>
                <a:cxn ang="0">
                  <a:pos x="55" y="95"/>
                </a:cxn>
                <a:cxn ang="0">
                  <a:pos x="0" y="18"/>
                </a:cxn>
              </a:cxnLst>
              <a:rect l="0" t="0" r="r" b="b"/>
              <a:pathLst>
                <a:path w="95" h="95">
                  <a:moveTo>
                    <a:pt x="0" y="18"/>
                  </a:moveTo>
                  <a:lnTo>
                    <a:pt x="0" y="0"/>
                  </a:lnTo>
                  <a:lnTo>
                    <a:pt x="85" y="4"/>
                  </a:lnTo>
                  <a:lnTo>
                    <a:pt x="95" y="53"/>
                  </a:lnTo>
                  <a:lnTo>
                    <a:pt x="55" y="95"/>
                  </a:lnTo>
                  <a:lnTo>
                    <a:pt x="0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4979" y="3786"/>
              <a:ext cx="103" cy="99"/>
            </a:xfrm>
            <a:custGeom>
              <a:avLst/>
              <a:gdLst/>
              <a:ahLst/>
              <a:cxnLst>
                <a:cxn ang="0">
                  <a:pos x="0" y="174"/>
                </a:cxn>
                <a:cxn ang="0">
                  <a:pos x="47" y="115"/>
                </a:cxn>
                <a:cxn ang="0">
                  <a:pos x="121" y="68"/>
                </a:cxn>
                <a:cxn ang="0">
                  <a:pos x="159" y="0"/>
                </a:cxn>
                <a:cxn ang="0">
                  <a:pos x="205" y="36"/>
                </a:cxn>
                <a:cxn ang="0">
                  <a:pos x="177" y="106"/>
                </a:cxn>
                <a:cxn ang="0">
                  <a:pos x="134" y="110"/>
                </a:cxn>
                <a:cxn ang="0">
                  <a:pos x="67" y="199"/>
                </a:cxn>
                <a:cxn ang="0">
                  <a:pos x="0" y="174"/>
                </a:cxn>
              </a:cxnLst>
              <a:rect l="0" t="0" r="r" b="b"/>
              <a:pathLst>
                <a:path w="205" h="199">
                  <a:moveTo>
                    <a:pt x="0" y="174"/>
                  </a:moveTo>
                  <a:lnTo>
                    <a:pt x="47" y="115"/>
                  </a:lnTo>
                  <a:lnTo>
                    <a:pt x="121" y="68"/>
                  </a:lnTo>
                  <a:lnTo>
                    <a:pt x="159" y="0"/>
                  </a:lnTo>
                  <a:lnTo>
                    <a:pt x="205" y="36"/>
                  </a:lnTo>
                  <a:lnTo>
                    <a:pt x="177" y="106"/>
                  </a:lnTo>
                  <a:lnTo>
                    <a:pt x="134" y="110"/>
                  </a:lnTo>
                  <a:lnTo>
                    <a:pt x="67" y="199"/>
                  </a:lnTo>
                  <a:lnTo>
                    <a:pt x="0" y="17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5061" y="3690"/>
              <a:ext cx="77" cy="1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" y="76"/>
                </a:cxn>
                <a:cxn ang="0">
                  <a:pos x="153" y="98"/>
                </a:cxn>
                <a:cxn ang="0">
                  <a:pos x="143" y="148"/>
                </a:cxn>
                <a:cxn ang="0">
                  <a:pos x="87" y="216"/>
                </a:cxn>
                <a:cxn ang="0">
                  <a:pos x="28" y="152"/>
                </a:cxn>
                <a:cxn ang="0">
                  <a:pos x="62" y="110"/>
                </a:cxn>
                <a:cxn ang="0">
                  <a:pos x="58" y="78"/>
                </a:cxn>
                <a:cxn ang="0">
                  <a:pos x="0" y="0"/>
                </a:cxn>
              </a:cxnLst>
              <a:rect l="0" t="0" r="r" b="b"/>
              <a:pathLst>
                <a:path w="153" h="216">
                  <a:moveTo>
                    <a:pt x="0" y="0"/>
                  </a:moveTo>
                  <a:lnTo>
                    <a:pt x="89" y="76"/>
                  </a:lnTo>
                  <a:lnTo>
                    <a:pt x="153" y="98"/>
                  </a:lnTo>
                  <a:lnTo>
                    <a:pt x="143" y="148"/>
                  </a:lnTo>
                  <a:lnTo>
                    <a:pt x="87" y="216"/>
                  </a:lnTo>
                  <a:lnTo>
                    <a:pt x="28" y="152"/>
                  </a:lnTo>
                  <a:lnTo>
                    <a:pt x="62" y="110"/>
                  </a:lnTo>
                  <a:lnTo>
                    <a:pt x="58" y="7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2508" y="2683"/>
              <a:ext cx="926" cy="1007"/>
            </a:xfrm>
            <a:custGeom>
              <a:avLst/>
              <a:gdLst/>
              <a:ahLst/>
              <a:cxnLst>
                <a:cxn ang="0">
                  <a:pos x="58" y="730"/>
                </a:cxn>
                <a:cxn ang="0">
                  <a:pos x="69" y="749"/>
                </a:cxn>
                <a:cxn ang="0">
                  <a:pos x="117" y="799"/>
                </a:cxn>
                <a:cxn ang="0">
                  <a:pos x="166" y="855"/>
                </a:cxn>
                <a:cxn ang="0">
                  <a:pos x="270" y="928"/>
                </a:cxn>
                <a:cxn ang="0">
                  <a:pos x="421" y="922"/>
                </a:cxn>
                <a:cxn ang="0">
                  <a:pos x="602" y="883"/>
                </a:cxn>
                <a:cxn ang="0">
                  <a:pos x="639" y="931"/>
                </a:cxn>
                <a:cxn ang="0">
                  <a:pos x="699" y="920"/>
                </a:cxn>
                <a:cxn ang="0">
                  <a:pos x="710" y="1066"/>
                </a:cxn>
                <a:cxn ang="0">
                  <a:pos x="792" y="1184"/>
                </a:cxn>
                <a:cxn ang="0">
                  <a:pos x="842" y="1340"/>
                </a:cxn>
                <a:cxn ang="0">
                  <a:pos x="786" y="1517"/>
                </a:cxn>
                <a:cxn ang="0">
                  <a:pos x="859" y="1666"/>
                </a:cxn>
                <a:cxn ang="0">
                  <a:pos x="880" y="1805"/>
                </a:cxn>
                <a:cxn ang="0">
                  <a:pos x="965" y="2013"/>
                </a:cxn>
                <a:cxn ang="0">
                  <a:pos x="1202" y="1983"/>
                </a:cxn>
                <a:cxn ang="0">
                  <a:pos x="1342" y="1836"/>
                </a:cxn>
                <a:cxn ang="0">
                  <a:pos x="1355" y="1750"/>
                </a:cxn>
                <a:cxn ang="0">
                  <a:pos x="1425" y="1711"/>
                </a:cxn>
                <a:cxn ang="0">
                  <a:pos x="1405" y="1589"/>
                </a:cxn>
                <a:cxn ang="0">
                  <a:pos x="1559" y="1467"/>
                </a:cxn>
                <a:cxn ang="0">
                  <a:pos x="1561" y="1326"/>
                </a:cxn>
                <a:cxn ang="0">
                  <a:pos x="1517" y="1214"/>
                </a:cxn>
                <a:cxn ang="0">
                  <a:pos x="1592" y="1088"/>
                </a:cxn>
                <a:cxn ang="0">
                  <a:pos x="1754" y="936"/>
                </a:cxn>
                <a:cxn ang="0">
                  <a:pos x="1852" y="769"/>
                </a:cxn>
                <a:cxn ang="0">
                  <a:pos x="1840" y="723"/>
                </a:cxn>
                <a:cxn ang="0">
                  <a:pos x="1682" y="766"/>
                </a:cxn>
                <a:cxn ang="0">
                  <a:pos x="1631" y="699"/>
                </a:cxn>
                <a:cxn ang="0">
                  <a:pos x="1539" y="636"/>
                </a:cxn>
                <a:cxn ang="0">
                  <a:pos x="1506" y="553"/>
                </a:cxn>
                <a:cxn ang="0">
                  <a:pos x="1433" y="388"/>
                </a:cxn>
                <a:cxn ang="0">
                  <a:pos x="1341" y="224"/>
                </a:cxn>
                <a:cxn ang="0">
                  <a:pos x="1297" y="166"/>
                </a:cxn>
                <a:cxn ang="0">
                  <a:pos x="1252" y="189"/>
                </a:cxn>
                <a:cxn ang="0">
                  <a:pos x="1144" y="164"/>
                </a:cxn>
                <a:cxn ang="0">
                  <a:pos x="1006" y="152"/>
                </a:cxn>
                <a:cxn ang="0">
                  <a:pos x="978" y="205"/>
                </a:cxn>
                <a:cxn ang="0">
                  <a:pos x="876" y="144"/>
                </a:cxn>
                <a:cxn ang="0">
                  <a:pos x="738" y="93"/>
                </a:cxn>
                <a:cxn ang="0">
                  <a:pos x="770" y="0"/>
                </a:cxn>
                <a:cxn ang="0">
                  <a:pos x="708" y="4"/>
                </a:cxn>
                <a:cxn ang="0">
                  <a:pos x="515" y="15"/>
                </a:cxn>
                <a:cxn ang="0">
                  <a:pos x="415" y="59"/>
                </a:cxn>
                <a:cxn ang="0">
                  <a:pos x="317" y="40"/>
                </a:cxn>
                <a:cxn ang="0">
                  <a:pos x="230" y="140"/>
                </a:cxn>
                <a:cxn ang="0">
                  <a:pos x="200" y="234"/>
                </a:cxn>
                <a:cxn ang="0">
                  <a:pos x="127" y="276"/>
                </a:cxn>
                <a:cxn ang="0">
                  <a:pos x="19" y="469"/>
                </a:cxn>
                <a:cxn ang="0">
                  <a:pos x="44" y="539"/>
                </a:cxn>
                <a:cxn ang="0">
                  <a:pos x="0" y="643"/>
                </a:cxn>
                <a:cxn ang="0">
                  <a:pos x="58" y="730"/>
                </a:cxn>
              </a:cxnLst>
              <a:rect l="0" t="0" r="r" b="b"/>
              <a:pathLst>
                <a:path w="1852" h="2013">
                  <a:moveTo>
                    <a:pt x="58" y="730"/>
                  </a:moveTo>
                  <a:lnTo>
                    <a:pt x="69" y="749"/>
                  </a:lnTo>
                  <a:lnTo>
                    <a:pt x="117" y="799"/>
                  </a:lnTo>
                  <a:lnTo>
                    <a:pt x="166" y="855"/>
                  </a:lnTo>
                  <a:lnTo>
                    <a:pt x="270" y="928"/>
                  </a:lnTo>
                  <a:lnTo>
                    <a:pt x="421" y="922"/>
                  </a:lnTo>
                  <a:lnTo>
                    <a:pt x="602" y="883"/>
                  </a:lnTo>
                  <a:lnTo>
                    <a:pt x="639" y="931"/>
                  </a:lnTo>
                  <a:lnTo>
                    <a:pt x="699" y="920"/>
                  </a:lnTo>
                  <a:lnTo>
                    <a:pt x="710" y="1066"/>
                  </a:lnTo>
                  <a:lnTo>
                    <a:pt x="792" y="1184"/>
                  </a:lnTo>
                  <a:lnTo>
                    <a:pt x="842" y="1340"/>
                  </a:lnTo>
                  <a:lnTo>
                    <a:pt x="786" y="1517"/>
                  </a:lnTo>
                  <a:lnTo>
                    <a:pt x="859" y="1666"/>
                  </a:lnTo>
                  <a:lnTo>
                    <a:pt x="880" y="1805"/>
                  </a:lnTo>
                  <a:lnTo>
                    <a:pt x="965" y="2013"/>
                  </a:lnTo>
                  <a:lnTo>
                    <a:pt x="1202" y="1983"/>
                  </a:lnTo>
                  <a:lnTo>
                    <a:pt x="1342" y="1836"/>
                  </a:lnTo>
                  <a:lnTo>
                    <a:pt x="1355" y="1750"/>
                  </a:lnTo>
                  <a:lnTo>
                    <a:pt x="1425" y="1711"/>
                  </a:lnTo>
                  <a:lnTo>
                    <a:pt x="1405" y="1589"/>
                  </a:lnTo>
                  <a:lnTo>
                    <a:pt x="1559" y="1467"/>
                  </a:lnTo>
                  <a:lnTo>
                    <a:pt x="1561" y="1326"/>
                  </a:lnTo>
                  <a:lnTo>
                    <a:pt x="1517" y="1214"/>
                  </a:lnTo>
                  <a:lnTo>
                    <a:pt x="1592" y="1088"/>
                  </a:lnTo>
                  <a:lnTo>
                    <a:pt x="1754" y="936"/>
                  </a:lnTo>
                  <a:lnTo>
                    <a:pt x="1852" y="769"/>
                  </a:lnTo>
                  <a:lnTo>
                    <a:pt x="1840" y="723"/>
                  </a:lnTo>
                  <a:lnTo>
                    <a:pt x="1682" y="766"/>
                  </a:lnTo>
                  <a:lnTo>
                    <a:pt x="1631" y="699"/>
                  </a:lnTo>
                  <a:lnTo>
                    <a:pt x="1539" y="636"/>
                  </a:lnTo>
                  <a:lnTo>
                    <a:pt x="1506" y="553"/>
                  </a:lnTo>
                  <a:lnTo>
                    <a:pt x="1433" y="388"/>
                  </a:lnTo>
                  <a:lnTo>
                    <a:pt x="1341" y="224"/>
                  </a:lnTo>
                  <a:lnTo>
                    <a:pt x="1297" y="166"/>
                  </a:lnTo>
                  <a:lnTo>
                    <a:pt x="1252" y="189"/>
                  </a:lnTo>
                  <a:lnTo>
                    <a:pt x="1144" y="164"/>
                  </a:lnTo>
                  <a:lnTo>
                    <a:pt x="1006" y="152"/>
                  </a:lnTo>
                  <a:lnTo>
                    <a:pt x="978" y="205"/>
                  </a:lnTo>
                  <a:lnTo>
                    <a:pt x="876" y="144"/>
                  </a:lnTo>
                  <a:lnTo>
                    <a:pt x="738" y="93"/>
                  </a:lnTo>
                  <a:lnTo>
                    <a:pt x="770" y="0"/>
                  </a:lnTo>
                  <a:lnTo>
                    <a:pt x="708" y="4"/>
                  </a:lnTo>
                  <a:lnTo>
                    <a:pt x="515" y="15"/>
                  </a:lnTo>
                  <a:lnTo>
                    <a:pt x="415" y="59"/>
                  </a:lnTo>
                  <a:lnTo>
                    <a:pt x="317" y="40"/>
                  </a:lnTo>
                  <a:lnTo>
                    <a:pt x="230" y="140"/>
                  </a:lnTo>
                  <a:lnTo>
                    <a:pt x="200" y="234"/>
                  </a:lnTo>
                  <a:lnTo>
                    <a:pt x="127" y="276"/>
                  </a:lnTo>
                  <a:lnTo>
                    <a:pt x="19" y="469"/>
                  </a:lnTo>
                  <a:lnTo>
                    <a:pt x="44" y="539"/>
                  </a:lnTo>
                  <a:lnTo>
                    <a:pt x="0" y="643"/>
                  </a:lnTo>
                  <a:lnTo>
                    <a:pt x="58" y="73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4501" y="3211"/>
              <a:ext cx="270" cy="133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81" y="45"/>
                </a:cxn>
                <a:cxn ang="0">
                  <a:pos x="53" y="96"/>
                </a:cxn>
                <a:cxn ang="0">
                  <a:pos x="195" y="137"/>
                </a:cxn>
                <a:cxn ang="0">
                  <a:pos x="187" y="219"/>
                </a:cxn>
                <a:cxn ang="0">
                  <a:pos x="323" y="239"/>
                </a:cxn>
                <a:cxn ang="0">
                  <a:pos x="365" y="194"/>
                </a:cxn>
                <a:cxn ang="0">
                  <a:pos x="540" y="266"/>
                </a:cxn>
                <a:cxn ang="0">
                  <a:pos x="451" y="152"/>
                </a:cxn>
                <a:cxn ang="0">
                  <a:pos x="189" y="25"/>
                </a:cxn>
                <a:cxn ang="0">
                  <a:pos x="39" y="0"/>
                </a:cxn>
                <a:cxn ang="0">
                  <a:pos x="0" y="25"/>
                </a:cxn>
              </a:cxnLst>
              <a:rect l="0" t="0" r="r" b="b"/>
              <a:pathLst>
                <a:path w="540" h="266">
                  <a:moveTo>
                    <a:pt x="0" y="25"/>
                  </a:moveTo>
                  <a:lnTo>
                    <a:pt x="81" y="45"/>
                  </a:lnTo>
                  <a:lnTo>
                    <a:pt x="53" y="96"/>
                  </a:lnTo>
                  <a:lnTo>
                    <a:pt x="195" y="137"/>
                  </a:lnTo>
                  <a:lnTo>
                    <a:pt x="187" y="219"/>
                  </a:lnTo>
                  <a:lnTo>
                    <a:pt x="323" y="239"/>
                  </a:lnTo>
                  <a:lnTo>
                    <a:pt x="365" y="194"/>
                  </a:lnTo>
                  <a:lnTo>
                    <a:pt x="540" y="266"/>
                  </a:lnTo>
                  <a:lnTo>
                    <a:pt x="451" y="152"/>
                  </a:lnTo>
                  <a:lnTo>
                    <a:pt x="189" y="25"/>
                  </a:lnTo>
                  <a:lnTo>
                    <a:pt x="39" y="0"/>
                  </a:lnTo>
                  <a:lnTo>
                    <a:pt x="0" y="25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4381" y="3075"/>
              <a:ext cx="55" cy="55"/>
            </a:xfrm>
            <a:custGeom>
              <a:avLst/>
              <a:gdLst/>
              <a:ahLst/>
              <a:cxnLst>
                <a:cxn ang="0">
                  <a:pos x="0" y="73"/>
                </a:cxn>
                <a:cxn ang="0">
                  <a:pos x="25" y="38"/>
                </a:cxn>
                <a:cxn ang="0">
                  <a:pos x="99" y="0"/>
                </a:cxn>
                <a:cxn ang="0">
                  <a:pos x="111" y="67"/>
                </a:cxn>
                <a:cxn ang="0">
                  <a:pos x="95" y="111"/>
                </a:cxn>
                <a:cxn ang="0">
                  <a:pos x="46" y="53"/>
                </a:cxn>
                <a:cxn ang="0">
                  <a:pos x="0" y="73"/>
                </a:cxn>
              </a:cxnLst>
              <a:rect l="0" t="0" r="r" b="b"/>
              <a:pathLst>
                <a:path w="111" h="111">
                  <a:moveTo>
                    <a:pt x="0" y="73"/>
                  </a:moveTo>
                  <a:lnTo>
                    <a:pt x="25" y="38"/>
                  </a:lnTo>
                  <a:lnTo>
                    <a:pt x="99" y="0"/>
                  </a:lnTo>
                  <a:lnTo>
                    <a:pt x="111" y="67"/>
                  </a:lnTo>
                  <a:lnTo>
                    <a:pt x="95" y="111"/>
                  </a:lnTo>
                  <a:lnTo>
                    <a:pt x="46" y="53"/>
                  </a:lnTo>
                  <a:lnTo>
                    <a:pt x="0" y="7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4353" y="2952"/>
              <a:ext cx="55" cy="85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22" y="0"/>
                </a:cxn>
                <a:cxn ang="0">
                  <a:pos x="61" y="1"/>
                </a:cxn>
                <a:cxn ang="0">
                  <a:pos x="70" y="46"/>
                </a:cxn>
                <a:cxn ang="0">
                  <a:pos x="39" y="93"/>
                </a:cxn>
                <a:cxn ang="0">
                  <a:pos x="111" y="171"/>
                </a:cxn>
                <a:cxn ang="0">
                  <a:pos x="22" y="133"/>
                </a:cxn>
                <a:cxn ang="0">
                  <a:pos x="0" y="68"/>
                </a:cxn>
              </a:cxnLst>
              <a:rect l="0" t="0" r="r" b="b"/>
              <a:pathLst>
                <a:path w="111" h="171">
                  <a:moveTo>
                    <a:pt x="0" y="68"/>
                  </a:moveTo>
                  <a:lnTo>
                    <a:pt x="22" y="0"/>
                  </a:lnTo>
                  <a:lnTo>
                    <a:pt x="61" y="1"/>
                  </a:lnTo>
                  <a:lnTo>
                    <a:pt x="70" y="46"/>
                  </a:lnTo>
                  <a:lnTo>
                    <a:pt x="39" y="93"/>
                  </a:lnTo>
                  <a:lnTo>
                    <a:pt x="111" y="171"/>
                  </a:lnTo>
                  <a:lnTo>
                    <a:pt x="22" y="133"/>
                  </a:lnTo>
                  <a:lnTo>
                    <a:pt x="0" y="6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4340" y="3183"/>
              <a:ext cx="84" cy="97"/>
            </a:xfrm>
            <a:custGeom>
              <a:avLst/>
              <a:gdLst/>
              <a:ahLst/>
              <a:cxnLst>
                <a:cxn ang="0">
                  <a:pos x="0" y="117"/>
                </a:cxn>
                <a:cxn ang="0">
                  <a:pos x="12" y="186"/>
                </a:cxn>
                <a:cxn ang="0">
                  <a:pos x="65" y="193"/>
                </a:cxn>
                <a:cxn ang="0">
                  <a:pos x="106" y="163"/>
                </a:cxn>
                <a:cxn ang="0">
                  <a:pos x="65" y="93"/>
                </a:cxn>
                <a:cxn ang="0">
                  <a:pos x="145" y="34"/>
                </a:cxn>
                <a:cxn ang="0">
                  <a:pos x="168" y="0"/>
                </a:cxn>
                <a:cxn ang="0">
                  <a:pos x="59" y="9"/>
                </a:cxn>
                <a:cxn ang="0">
                  <a:pos x="31" y="25"/>
                </a:cxn>
                <a:cxn ang="0">
                  <a:pos x="0" y="117"/>
                </a:cxn>
              </a:cxnLst>
              <a:rect l="0" t="0" r="r" b="b"/>
              <a:pathLst>
                <a:path w="168" h="193">
                  <a:moveTo>
                    <a:pt x="0" y="117"/>
                  </a:moveTo>
                  <a:lnTo>
                    <a:pt x="12" y="186"/>
                  </a:lnTo>
                  <a:lnTo>
                    <a:pt x="65" y="193"/>
                  </a:lnTo>
                  <a:lnTo>
                    <a:pt x="106" y="163"/>
                  </a:lnTo>
                  <a:lnTo>
                    <a:pt x="65" y="93"/>
                  </a:lnTo>
                  <a:lnTo>
                    <a:pt x="145" y="34"/>
                  </a:lnTo>
                  <a:lnTo>
                    <a:pt x="168" y="0"/>
                  </a:lnTo>
                  <a:lnTo>
                    <a:pt x="59" y="9"/>
                  </a:lnTo>
                  <a:lnTo>
                    <a:pt x="31" y="25"/>
                  </a:lnTo>
                  <a:lnTo>
                    <a:pt x="0" y="11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4207" y="3111"/>
              <a:ext cx="138" cy="150"/>
            </a:xfrm>
            <a:custGeom>
              <a:avLst/>
              <a:gdLst/>
              <a:ahLst/>
              <a:cxnLst>
                <a:cxn ang="0">
                  <a:pos x="0" y="178"/>
                </a:cxn>
                <a:cxn ang="0">
                  <a:pos x="22" y="145"/>
                </a:cxn>
                <a:cxn ang="0">
                  <a:pos x="220" y="0"/>
                </a:cxn>
                <a:cxn ang="0">
                  <a:pos x="276" y="48"/>
                </a:cxn>
                <a:cxn ang="0">
                  <a:pos x="222" y="95"/>
                </a:cxn>
                <a:cxn ang="0">
                  <a:pos x="243" y="162"/>
                </a:cxn>
                <a:cxn ang="0">
                  <a:pos x="159" y="300"/>
                </a:cxn>
                <a:cxn ang="0">
                  <a:pos x="38" y="271"/>
                </a:cxn>
                <a:cxn ang="0">
                  <a:pos x="0" y="178"/>
                </a:cxn>
              </a:cxnLst>
              <a:rect l="0" t="0" r="r" b="b"/>
              <a:pathLst>
                <a:path w="276" h="300">
                  <a:moveTo>
                    <a:pt x="0" y="178"/>
                  </a:moveTo>
                  <a:lnTo>
                    <a:pt x="22" y="145"/>
                  </a:lnTo>
                  <a:lnTo>
                    <a:pt x="220" y="0"/>
                  </a:lnTo>
                  <a:lnTo>
                    <a:pt x="276" y="48"/>
                  </a:lnTo>
                  <a:lnTo>
                    <a:pt x="222" y="95"/>
                  </a:lnTo>
                  <a:lnTo>
                    <a:pt x="243" y="162"/>
                  </a:lnTo>
                  <a:lnTo>
                    <a:pt x="159" y="300"/>
                  </a:lnTo>
                  <a:lnTo>
                    <a:pt x="38" y="271"/>
                  </a:lnTo>
                  <a:lnTo>
                    <a:pt x="0" y="1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4159" y="3287"/>
              <a:ext cx="122" cy="39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6" y="0"/>
                </a:cxn>
                <a:cxn ang="0">
                  <a:pos x="189" y="23"/>
                </a:cxn>
                <a:cxn ang="0">
                  <a:pos x="242" y="49"/>
                </a:cxn>
                <a:cxn ang="0">
                  <a:pos x="243" y="77"/>
                </a:cxn>
                <a:cxn ang="0">
                  <a:pos x="42" y="40"/>
                </a:cxn>
                <a:cxn ang="0">
                  <a:pos x="0" y="20"/>
                </a:cxn>
              </a:cxnLst>
              <a:rect l="0" t="0" r="r" b="b"/>
              <a:pathLst>
                <a:path w="243" h="77">
                  <a:moveTo>
                    <a:pt x="0" y="20"/>
                  </a:moveTo>
                  <a:lnTo>
                    <a:pt x="16" y="0"/>
                  </a:lnTo>
                  <a:lnTo>
                    <a:pt x="189" y="23"/>
                  </a:lnTo>
                  <a:lnTo>
                    <a:pt x="242" y="49"/>
                  </a:lnTo>
                  <a:lnTo>
                    <a:pt x="243" y="77"/>
                  </a:lnTo>
                  <a:lnTo>
                    <a:pt x="42" y="40"/>
                  </a:lnTo>
                  <a:lnTo>
                    <a:pt x="0" y="2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4022" y="3130"/>
              <a:ext cx="146" cy="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2" y="14"/>
                </a:cxn>
                <a:cxn ang="0">
                  <a:pos x="213" y="126"/>
                </a:cxn>
                <a:cxn ang="0">
                  <a:pos x="227" y="174"/>
                </a:cxn>
                <a:cxn ang="0">
                  <a:pos x="293" y="234"/>
                </a:cxn>
                <a:cxn ang="0">
                  <a:pos x="255" y="309"/>
                </a:cxn>
                <a:cxn ang="0">
                  <a:pos x="195" y="262"/>
                </a:cxn>
                <a:cxn ang="0">
                  <a:pos x="96" y="107"/>
                </a:cxn>
                <a:cxn ang="0">
                  <a:pos x="0" y="0"/>
                </a:cxn>
              </a:cxnLst>
              <a:rect l="0" t="0" r="r" b="b"/>
              <a:pathLst>
                <a:path w="293" h="309">
                  <a:moveTo>
                    <a:pt x="0" y="0"/>
                  </a:moveTo>
                  <a:lnTo>
                    <a:pt x="62" y="14"/>
                  </a:lnTo>
                  <a:lnTo>
                    <a:pt x="213" y="126"/>
                  </a:lnTo>
                  <a:lnTo>
                    <a:pt x="227" y="174"/>
                  </a:lnTo>
                  <a:lnTo>
                    <a:pt x="293" y="234"/>
                  </a:lnTo>
                  <a:lnTo>
                    <a:pt x="255" y="309"/>
                  </a:lnTo>
                  <a:lnTo>
                    <a:pt x="195" y="262"/>
                  </a:lnTo>
                  <a:lnTo>
                    <a:pt x="96" y="107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4622" y="2548"/>
              <a:ext cx="79" cy="59"/>
            </a:xfrm>
            <a:custGeom>
              <a:avLst/>
              <a:gdLst/>
              <a:ahLst/>
              <a:cxnLst>
                <a:cxn ang="0">
                  <a:pos x="0" y="98"/>
                </a:cxn>
                <a:cxn ang="0">
                  <a:pos x="19" y="98"/>
                </a:cxn>
                <a:cxn ang="0">
                  <a:pos x="92" y="116"/>
                </a:cxn>
                <a:cxn ang="0">
                  <a:pos x="159" y="68"/>
                </a:cxn>
                <a:cxn ang="0">
                  <a:pos x="150" y="39"/>
                </a:cxn>
                <a:cxn ang="0">
                  <a:pos x="58" y="0"/>
                </a:cxn>
                <a:cxn ang="0">
                  <a:pos x="0" y="98"/>
                </a:cxn>
              </a:cxnLst>
              <a:rect l="0" t="0" r="r" b="b"/>
              <a:pathLst>
                <a:path w="159" h="116">
                  <a:moveTo>
                    <a:pt x="0" y="98"/>
                  </a:moveTo>
                  <a:lnTo>
                    <a:pt x="19" y="98"/>
                  </a:lnTo>
                  <a:lnTo>
                    <a:pt x="92" y="116"/>
                  </a:lnTo>
                  <a:lnTo>
                    <a:pt x="159" y="68"/>
                  </a:lnTo>
                  <a:lnTo>
                    <a:pt x="150" y="39"/>
                  </a:lnTo>
                  <a:lnTo>
                    <a:pt x="58" y="0"/>
                  </a:lnTo>
                  <a:lnTo>
                    <a:pt x="0" y="9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4647" y="2391"/>
              <a:ext cx="41" cy="148"/>
            </a:xfrm>
            <a:custGeom>
              <a:avLst/>
              <a:gdLst/>
              <a:ahLst/>
              <a:cxnLst>
                <a:cxn ang="0">
                  <a:pos x="0" y="75"/>
                </a:cxn>
                <a:cxn ang="0">
                  <a:pos x="14" y="297"/>
                </a:cxn>
                <a:cxn ang="0">
                  <a:pos x="82" y="204"/>
                </a:cxn>
                <a:cxn ang="0">
                  <a:pos x="26" y="0"/>
                </a:cxn>
                <a:cxn ang="0">
                  <a:pos x="0" y="75"/>
                </a:cxn>
              </a:cxnLst>
              <a:rect l="0" t="0" r="r" b="b"/>
              <a:pathLst>
                <a:path w="82" h="297">
                  <a:moveTo>
                    <a:pt x="0" y="75"/>
                  </a:moveTo>
                  <a:lnTo>
                    <a:pt x="14" y="297"/>
                  </a:lnTo>
                  <a:lnTo>
                    <a:pt x="82" y="204"/>
                  </a:lnTo>
                  <a:lnTo>
                    <a:pt x="26" y="0"/>
                  </a:lnTo>
                  <a:lnTo>
                    <a:pt x="0" y="75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4502" y="2615"/>
              <a:ext cx="151" cy="114"/>
            </a:xfrm>
            <a:custGeom>
              <a:avLst/>
              <a:gdLst/>
              <a:ahLst/>
              <a:cxnLst>
                <a:cxn ang="0">
                  <a:pos x="0" y="229"/>
                </a:cxn>
                <a:cxn ang="0">
                  <a:pos x="51" y="185"/>
                </a:cxn>
                <a:cxn ang="0">
                  <a:pos x="131" y="185"/>
                </a:cxn>
                <a:cxn ang="0">
                  <a:pos x="171" y="123"/>
                </a:cxn>
                <a:cxn ang="0">
                  <a:pos x="238" y="81"/>
                </a:cxn>
                <a:cxn ang="0">
                  <a:pos x="285" y="0"/>
                </a:cxn>
                <a:cxn ang="0">
                  <a:pos x="302" y="59"/>
                </a:cxn>
                <a:cxn ang="0">
                  <a:pos x="256" y="193"/>
                </a:cxn>
                <a:cxn ang="0">
                  <a:pos x="160" y="224"/>
                </a:cxn>
                <a:cxn ang="0">
                  <a:pos x="90" y="215"/>
                </a:cxn>
                <a:cxn ang="0">
                  <a:pos x="0" y="229"/>
                </a:cxn>
              </a:cxnLst>
              <a:rect l="0" t="0" r="r" b="b"/>
              <a:pathLst>
                <a:path w="302" h="229">
                  <a:moveTo>
                    <a:pt x="0" y="229"/>
                  </a:moveTo>
                  <a:lnTo>
                    <a:pt x="51" y="185"/>
                  </a:lnTo>
                  <a:lnTo>
                    <a:pt x="131" y="185"/>
                  </a:lnTo>
                  <a:lnTo>
                    <a:pt x="171" y="123"/>
                  </a:lnTo>
                  <a:lnTo>
                    <a:pt x="238" y="81"/>
                  </a:lnTo>
                  <a:lnTo>
                    <a:pt x="285" y="0"/>
                  </a:lnTo>
                  <a:lnTo>
                    <a:pt x="302" y="59"/>
                  </a:lnTo>
                  <a:lnTo>
                    <a:pt x="256" y="193"/>
                  </a:lnTo>
                  <a:lnTo>
                    <a:pt x="160" y="224"/>
                  </a:lnTo>
                  <a:lnTo>
                    <a:pt x="90" y="215"/>
                  </a:lnTo>
                  <a:lnTo>
                    <a:pt x="0" y="22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3815" y="3075"/>
              <a:ext cx="26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100"/>
                </a:cxn>
                <a:cxn ang="0">
                  <a:pos x="51" y="81"/>
                </a:cxn>
                <a:cxn ang="0">
                  <a:pos x="28" y="20"/>
                </a:cxn>
                <a:cxn ang="0">
                  <a:pos x="0" y="0"/>
                </a:cxn>
              </a:cxnLst>
              <a:rect l="0" t="0" r="r" b="b"/>
              <a:pathLst>
                <a:path w="51" h="100">
                  <a:moveTo>
                    <a:pt x="0" y="0"/>
                  </a:moveTo>
                  <a:lnTo>
                    <a:pt x="8" y="100"/>
                  </a:lnTo>
                  <a:lnTo>
                    <a:pt x="51" y="81"/>
                  </a:lnTo>
                  <a:lnTo>
                    <a:pt x="28" y="2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2886" y="1789"/>
              <a:ext cx="143" cy="102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3" y="48"/>
                </a:cxn>
                <a:cxn ang="0">
                  <a:pos x="51" y="113"/>
                </a:cxn>
                <a:cxn ang="0">
                  <a:pos x="131" y="99"/>
                </a:cxn>
                <a:cxn ang="0">
                  <a:pos x="79" y="124"/>
                </a:cxn>
                <a:cxn ang="0">
                  <a:pos x="140" y="155"/>
                </a:cxn>
                <a:cxn ang="0">
                  <a:pos x="87" y="160"/>
                </a:cxn>
                <a:cxn ang="0">
                  <a:pos x="168" y="203"/>
                </a:cxn>
                <a:cxn ang="0">
                  <a:pos x="285" y="74"/>
                </a:cxn>
                <a:cxn ang="0">
                  <a:pos x="150" y="0"/>
                </a:cxn>
                <a:cxn ang="0">
                  <a:pos x="153" y="71"/>
                </a:cxn>
                <a:cxn ang="0">
                  <a:pos x="98" y="17"/>
                </a:cxn>
                <a:cxn ang="0">
                  <a:pos x="0" y="25"/>
                </a:cxn>
              </a:cxnLst>
              <a:rect l="0" t="0" r="r" b="b"/>
              <a:pathLst>
                <a:path w="285" h="203">
                  <a:moveTo>
                    <a:pt x="0" y="25"/>
                  </a:moveTo>
                  <a:lnTo>
                    <a:pt x="3" y="48"/>
                  </a:lnTo>
                  <a:lnTo>
                    <a:pt x="51" y="113"/>
                  </a:lnTo>
                  <a:lnTo>
                    <a:pt x="131" y="99"/>
                  </a:lnTo>
                  <a:lnTo>
                    <a:pt x="79" y="124"/>
                  </a:lnTo>
                  <a:lnTo>
                    <a:pt x="140" y="155"/>
                  </a:lnTo>
                  <a:lnTo>
                    <a:pt x="87" y="160"/>
                  </a:lnTo>
                  <a:lnTo>
                    <a:pt x="168" y="203"/>
                  </a:lnTo>
                  <a:lnTo>
                    <a:pt x="285" y="74"/>
                  </a:lnTo>
                  <a:lnTo>
                    <a:pt x="150" y="0"/>
                  </a:lnTo>
                  <a:lnTo>
                    <a:pt x="153" y="71"/>
                  </a:lnTo>
                  <a:lnTo>
                    <a:pt x="98" y="17"/>
                  </a:lnTo>
                  <a:lnTo>
                    <a:pt x="0" y="25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2986" y="1776"/>
              <a:ext cx="122" cy="41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41" y="57"/>
                </a:cxn>
                <a:cxn ang="0">
                  <a:pos x="138" y="81"/>
                </a:cxn>
                <a:cxn ang="0">
                  <a:pos x="244" y="36"/>
                </a:cxn>
                <a:cxn ang="0">
                  <a:pos x="181" y="9"/>
                </a:cxn>
                <a:cxn ang="0">
                  <a:pos x="111" y="32"/>
                </a:cxn>
                <a:cxn ang="0">
                  <a:pos x="41" y="0"/>
                </a:cxn>
                <a:cxn ang="0">
                  <a:pos x="0" y="36"/>
                </a:cxn>
              </a:cxnLst>
              <a:rect l="0" t="0" r="r" b="b"/>
              <a:pathLst>
                <a:path w="244" h="81">
                  <a:moveTo>
                    <a:pt x="0" y="36"/>
                  </a:moveTo>
                  <a:lnTo>
                    <a:pt x="41" y="57"/>
                  </a:lnTo>
                  <a:lnTo>
                    <a:pt x="138" y="81"/>
                  </a:lnTo>
                  <a:lnTo>
                    <a:pt x="244" y="36"/>
                  </a:lnTo>
                  <a:lnTo>
                    <a:pt x="181" y="9"/>
                  </a:lnTo>
                  <a:lnTo>
                    <a:pt x="111" y="32"/>
                  </a:lnTo>
                  <a:lnTo>
                    <a:pt x="41" y="0"/>
                  </a:lnTo>
                  <a:lnTo>
                    <a:pt x="0" y="3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3021" y="1844"/>
              <a:ext cx="56" cy="28"/>
            </a:xfrm>
            <a:custGeom>
              <a:avLst/>
              <a:gdLst/>
              <a:ahLst/>
              <a:cxnLst>
                <a:cxn ang="0">
                  <a:pos x="0" y="47"/>
                </a:cxn>
                <a:cxn ang="0">
                  <a:pos x="9" y="17"/>
                </a:cxn>
                <a:cxn ang="0">
                  <a:pos x="58" y="0"/>
                </a:cxn>
                <a:cxn ang="0">
                  <a:pos x="112" y="30"/>
                </a:cxn>
                <a:cxn ang="0">
                  <a:pos x="47" y="56"/>
                </a:cxn>
                <a:cxn ang="0">
                  <a:pos x="0" y="47"/>
                </a:cxn>
              </a:cxnLst>
              <a:rect l="0" t="0" r="r" b="b"/>
              <a:pathLst>
                <a:path w="112" h="56">
                  <a:moveTo>
                    <a:pt x="0" y="47"/>
                  </a:moveTo>
                  <a:lnTo>
                    <a:pt x="9" y="17"/>
                  </a:lnTo>
                  <a:lnTo>
                    <a:pt x="58" y="0"/>
                  </a:lnTo>
                  <a:lnTo>
                    <a:pt x="112" y="30"/>
                  </a:lnTo>
                  <a:lnTo>
                    <a:pt x="47" y="56"/>
                  </a:lnTo>
                  <a:lnTo>
                    <a:pt x="0" y="4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3434" y="1986"/>
              <a:ext cx="83" cy="59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65" y="82"/>
                </a:cxn>
                <a:cxn ang="0">
                  <a:pos x="60" y="113"/>
                </a:cxn>
                <a:cxn ang="0">
                  <a:pos x="165" y="118"/>
                </a:cxn>
                <a:cxn ang="0">
                  <a:pos x="107" y="15"/>
                </a:cxn>
                <a:cxn ang="0">
                  <a:pos x="45" y="0"/>
                </a:cxn>
                <a:cxn ang="0">
                  <a:pos x="0" y="54"/>
                </a:cxn>
              </a:cxnLst>
              <a:rect l="0" t="0" r="r" b="b"/>
              <a:pathLst>
                <a:path w="165" h="118">
                  <a:moveTo>
                    <a:pt x="0" y="54"/>
                  </a:moveTo>
                  <a:lnTo>
                    <a:pt x="65" y="82"/>
                  </a:lnTo>
                  <a:lnTo>
                    <a:pt x="60" y="113"/>
                  </a:lnTo>
                  <a:lnTo>
                    <a:pt x="165" y="118"/>
                  </a:lnTo>
                  <a:lnTo>
                    <a:pt x="107" y="15"/>
                  </a:lnTo>
                  <a:lnTo>
                    <a:pt x="45" y="0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3462" y="1881"/>
              <a:ext cx="197" cy="101"/>
            </a:xfrm>
            <a:custGeom>
              <a:avLst/>
              <a:gdLst/>
              <a:ahLst/>
              <a:cxnLst>
                <a:cxn ang="0">
                  <a:pos x="0" y="172"/>
                </a:cxn>
                <a:cxn ang="0">
                  <a:pos x="82" y="202"/>
                </a:cxn>
                <a:cxn ang="0">
                  <a:pos x="184" y="104"/>
                </a:cxn>
                <a:cxn ang="0">
                  <a:pos x="392" y="42"/>
                </a:cxn>
                <a:cxn ang="0">
                  <a:pos x="372" y="0"/>
                </a:cxn>
                <a:cxn ang="0">
                  <a:pos x="198" y="39"/>
                </a:cxn>
                <a:cxn ang="0">
                  <a:pos x="53" y="98"/>
                </a:cxn>
                <a:cxn ang="0">
                  <a:pos x="0" y="172"/>
                </a:cxn>
              </a:cxnLst>
              <a:rect l="0" t="0" r="r" b="b"/>
              <a:pathLst>
                <a:path w="392" h="202">
                  <a:moveTo>
                    <a:pt x="0" y="172"/>
                  </a:moveTo>
                  <a:lnTo>
                    <a:pt x="82" y="202"/>
                  </a:lnTo>
                  <a:lnTo>
                    <a:pt x="184" y="104"/>
                  </a:lnTo>
                  <a:lnTo>
                    <a:pt x="392" y="42"/>
                  </a:lnTo>
                  <a:lnTo>
                    <a:pt x="372" y="0"/>
                  </a:lnTo>
                  <a:lnTo>
                    <a:pt x="198" y="39"/>
                  </a:lnTo>
                  <a:lnTo>
                    <a:pt x="53" y="98"/>
                  </a:lnTo>
                  <a:lnTo>
                    <a:pt x="0" y="1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2607" y="2373"/>
              <a:ext cx="61" cy="63"/>
            </a:xfrm>
            <a:custGeom>
              <a:avLst/>
              <a:gdLst/>
              <a:ahLst/>
              <a:cxnLst>
                <a:cxn ang="0">
                  <a:pos x="9" y="126"/>
                </a:cxn>
                <a:cxn ang="0">
                  <a:pos x="101" y="116"/>
                </a:cxn>
                <a:cxn ang="0">
                  <a:pos x="122" y="31"/>
                </a:cxn>
                <a:cxn ang="0">
                  <a:pos x="75" y="0"/>
                </a:cxn>
                <a:cxn ang="0">
                  <a:pos x="0" y="51"/>
                </a:cxn>
                <a:cxn ang="0">
                  <a:pos x="31" y="81"/>
                </a:cxn>
                <a:cxn ang="0">
                  <a:pos x="9" y="126"/>
                </a:cxn>
              </a:cxnLst>
              <a:rect l="0" t="0" r="r" b="b"/>
              <a:pathLst>
                <a:path w="122" h="126">
                  <a:moveTo>
                    <a:pt x="9" y="126"/>
                  </a:moveTo>
                  <a:lnTo>
                    <a:pt x="101" y="116"/>
                  </a:lnTo>
                  <a:lnTo>
                    <a:pt x="122" y="31"/>
                  </a:lnTo>
                  <a:lnTo>
                    <a:pt x="75" y="0"/>
                  </a:lnTo>
                  <a:lnTo>
                    <a:pt x="0" y="51"/>
                  </a:lnTo>
                  <a:lnTo>
                    <a:pt x="31" y="81"/>
                  </a:lnTo>
                  <a:lnTo>
                    <a:pt x="9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2662" y="2311"/>
              <a:ext cx="104" cy="160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31" y="2"/>
                </a:cxn>
                <a:cxn ang="0">
                  <a:pos x="75" y="0"/>
                </a:cxn>
                <a:cxn ang="0">
                  <a:pos x="48" y="39"/>
                </a:cxn>
                <a:cxn ang="0">
                  <a:pos x="112" y="44"/>
                </a:cxn>
                <a:cxn ang="0">
                  <a:pos x="75" y="100"/>
                </a:cxn>
                <a:cxn ang="0">
                  <a:pos x="120" y="116"/>
                </a:cxn>
                <a:cxn ang="0">
                  <a:pos x="167" y="182"/>
                </a:cxn>
                <a:cxn ang="0">
                  <a:pos x="162" y="217"/>
                </a:cxn>
                <a:cxn ang="0">
                  <a:pos x="207" y="223"/>
                </a:cxn>
                <a:cxn ang="0">
                  <a:pos x="200" y="277"/>
                </a:cxn>
                <a:cxn ang="0">
                  <a:pos x="11" y="319"/>
                </a:cxn>
                <a:cxn ang="0">
                  <a:pos x="69" y="271"/>
                </a:cxn>
                <a:cxn ang="0">
                  <a:pos x="20" y="251"/>
                </a:cxn>
                <a:cxn ang="0">
                  <a:pos x="34" y="217"/>
                </a:cxn>
                <a:cxn ang="0">
                  <a:pos x="83" y="195"/>
                </a:cxn>
                <a:cxn ang="0">
                  <a:pos x="80" y="139"/>
                </a:cxn>
                <a:cxn ang="0">
                  <a:pos x="28" y="148"/>
                </a:cxn>
                <a:cxn ang="0">
                  <a:pos x="19" y="77"/>
                </a:cxn>
                <a:cxn ang="0">
                  <a:pos x="0" y="72"/>
                </a:cxn>
              </a:cxnLst>
              <a:rect l="0" t="0" r="r" b="b"/>
              <a:pathLst>
                <a:path w="207" h="319">
                  <a:moveTo>
                    <a:pt x="0" y="72"/>
                  </a:moveTo>
                  <a:lnTo>
                    <a:pt x="31" y="2"/>
                  </a:lnTo>
                  <a:lnTo>
                    <a:pt x="75" y="0"/>
                  </a:lnTo>
                  <a:lnTo>
                    <a:pt x="48" y="39"/>
                  </a:lnTo>
                  <a:lnTo>
                    <a:pt x="112" y="44"/>
                  </a:lnTo>
                  <a:lnTo>
                    <a:pt x="75" y="100"/>
                  </a:lnTo>
                  <a:lnTo>
                    <a:pt x="120" y="116"/>
                  </a:lnTo>
                  <a:lnTo>
                    <a:pt x="167" y="182"/>
                  </a:lnTo>
                  <a:lnTo>
                    <a:pt x="162" y="217"/>
                  </a:lnTo>
                  <a:lnTo>
                    <a:pt x="207" y="223"/>
                  </a:lnTo>
                  <a:lnTo>
                    <a:pt x="200" y="277"/>
                  </a:lnTo>
                  <a:lnTo>
                    <a:pt x="11" y="319"/>
                  </a:lnTo>
                  <a:lnTo>
                    <a:pt x="69" y="271"/>
                  </a:lnTo>
                  <a:lnTo>
                    <a:pt x="20" y="251"/>
                  </a:lnTo>
                  <a:lnTo>
                    <a:pt x="34" y="217"/>
                  </a:lnTo>
                  <a:lnTo>
                    <a:pt x="83" y="195"/>
                  </a:lnTo>
                  <a:lnTo>
                    <a:pt x="80" y="139"/>
                  </a:lnTo>
                  <a:lnTo>
                    <a:pt x="28" y="148"/>
                  </a:lnTo>
                  <a:lnTo>
                    <a:pt x="19" y="77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2852" y="2616"/>
              <a:ext cx="20" cy="36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8" y="65"/>
                </a:cxn>
                <a:cxn ang="0">
                  <a:pos x="24" y="73"/>
                </a:cxn>
                <a:cxn ang="0">
                  <a:pos x="41" y="28"/>
                </a:cxn>
                <a:cxn ang="0">
                  <a:pos x="25" y="0"/>
                </a:cxn>
                <a:cxn ang="0">
                  <a:pos x="0" y="9"/>
                </a:cxn>
              </a:cxnLst>
              <a:rect l="0" t="0" r="r" b="b"/>
              <a:pathLst>
                <a:path w="41" h="73">
                  <a:moveTo>
                    <a:pt x="0" y="9"/>
                  </a:moveTo>
                  <a:lnTo>
                    <a:pt x="8" y="65"/>
                  </a:lnTo>
                  <a:lnTo>
                    <a:pt x="24" y="73"/>
                  </a:lnTo>
                  <a:lnTo>
                    <a:pt x="41" y="28"/>
                  </a:lnTo>
                  <a:lnTo>
                    <a:pt x="25" y="0"/>
                  </a:lnTo>
                  <a:lnTo>
                    <a:pt x="0" y="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2910" y="2663"/>
              <a:ext cx="40" cy="25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70" y="50"/>
                </a:cxn>
                <a:cxn ang="0">
                  <a:pos x="81" y="0"/>
                </a:cxn>
                <a:cxn ang="0">
                  <a:pos x="0" y="12"/>
                </a:cxn>
              </a:cxnLst>
              <a:rect l="0" t="0" r="r" b="b"/>
              <a:pathLst>
                <a:path w="81" h="50">
                  <a:moveTo>
                    <a:pt x="0" y="12"/>
                  </a:moveTo>
                  <a:lnTo>
                    <a:pt x="70" y="50"/>
                  </a:lnTo>
                  <a:lnTo>
                    <a:pt x="81" y="0"/>
                  </a:lnTo>
                  <a:lnTo>
                    <a:pt x="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2619" y="1860"/>
              <a:ext cx="2683" cy="1326"/>
            </a:xfrm>
            <a:custGeom>
              <a:avLst/>
              <a:gdLst/>
              <a:ahLst/>
              <a:cxnLst>
                <a:cxn ang="0">
                  <a:pos x="1398" y="2248"/>
                </a:cxn>
                <a:cxn ang="0">
                  <a:pos x="1857" y="2077"/>
                </a:cxn>
                <a:cxn ang="0">
                  <a:pos x="1550" y="1903"/>
                </a:cxn>
                <a:cxn ang="0">
                  <a:pos x="2036" y="1993"/>
                </a:cxn>
                <a:cxn ang="0">
                  <a:pos x="2329" y="2474"/>
                </a:cxn>
                <a:cxn ang="0">
                  <a:pos x="2711" y="2071"/>
                </a:cxn>
                <a:cxn ang="0">
                  <a:pos x="2948" y="2517"/>
                </a:cxn>
                <a:cxn ang="0">
                  <a:pos x="2955" y="2496"/>
                </a:cxn>
                <a:cxn ang="0">
                  <a:pos x="3186" y="2379"/>
                </a:cxn>
                <a:cxn ang="0">
                  <a:pos x="3286" y="2093"/>
                </a:cxn>
                <a:cxn ang="0">
                  <a:pos x="3501" y="1625"/>
                </a:cxn>
                <a:cxn ang="0">
                  <a:pos x="3624" y="1569"/>
                </a:cxn>
                <a:cxn ang="0">
                  <a:pos x="3796" y="1443"/>
                </a:cxn>
                <a:cxn ang="0">
                  <a:pos x="3886" y="1050"/>
                </a:cxn>
                <a:cxn ang="0">
                  <a:pos x="4562" y="767"/>
                </a:cxn>
                <a:cxn ang="0">
                  <a:pos x="4464" y="1188"/>
                </a:cxn>
                <a:cxn ang="0">
                  <a:pos x="4827" y="849"/>
                </a:cxn>
                <a:cxn ang="0">
                  <a:pos x="5295" y="658"/>
                </a:cxn>
                <a:cxn ang="0">
                  <a:pos x="4820" y="465"/>
                </a:cxn>
                <a:cxn ang="0">
                  <a:pos x="4266" y="299"/>
                </a:cxn>
                <a:cxn ang="0">
                  <a:pos x="3730" y="255"/>
                </a:cxn>
                <a:cxn ang="0">
                  <a:pos x="3107" y="250"/>
                </a:cxn>
                <a:cxn ang="0">
                  <a:pos x="3132" y="44"/>
                </a:cxn>
                <a:cxn ang="0">
                  <a:pos x="2580" y="212"/>
                </a:cxn>
                <a:cxn ang="0">
                  <a:pos x="2357" y="362"/>
                </a:cxn>
                <a:cxn ang="0">
                  <a:pos x="2214" y="515"/>
                </a:cxn>
                <a:cxn ang="0">
                  <a:pos x="2086" y="490"/>
                </a:cxn>
                <a:cxn ang="0">
                  <a:pos x="1696" y="457"/>
                </a:cxn>
                <a:cxn ang="0">
                  <a:pos x="1322" y="611"/>
                </a:cxn>
                <a:cxn ang="0">
                  <a:pos x="1186" y="599"/>
                </a:cxn>
                <a:cxn ang="0">
                  <a:pos x="1105" y="411"/>
                </a:cxn>
                <a:cxn ang="0">
                  <a:pos x="873" y="409"/>
                </a:cxn>
                <a:cxn ang="0">
                  <a:pos x="671" y="498"/>
                </a:cxn>
                <a:cxn ang="0">
                  <a:pos x="387" y="806"/>
                </a:cxn>
                <a:cxn ang="0">
                  <a:pos x="596" y="980"/>
                </a:cxn>
                <a:cxn ang="0">
                  <a:pos x="753" y="849"/>
                </a:cxn>
                <a:cxn ang="0">
                  <a:pos x="893" y="594"/>
                </a:cxn>
                <a:cxn ang="0">
                  <a:pos x="993" y="821"/>
                </a:cxn>
                <a:cxn ang="0">
                  <a:pos x="814" y="970"/>
                </a:cxn>
                <a:cxn ang="0">
                  <a:pos x="586" y="1059"/>
                </a:cxn>
                <a:cxn ang="0">
                  <a:pos x="473" y="966"/>
                </a:cxn>
                <a:cxn ang="0">
                  <a:pos x="382" y="1158"/>
                </a:cxn>
                <a:cxn ang="0">
                  <a:pos x="128" y="1272"/>
                </a:cxn>
                <a:cxn ang="0">
                  <a:pos x="206" y="1445"/>
                </a:cxn>
                <a:cxn ang="0">
                  <a:pos x="56" y="1644"/>
                </a:cxn>
                <a:cxn ang="0">
                  <a:pos x="335" y="1497"/>
                </a:cxn>
                <a:cxn ang="0">
                  <a:pos x="488" y="1409"/>
                </a:cxn>
                <a:cxn ang="0">
                  <a:pos x="709" y="1583"/>
                </a:cxn>
                <a:cxn ang="0">
                  <a:pos x="580" y="1378"/>
                </a:cxn>
                <a:cxn ang="0">
                  <a:pos x="794" y="1564"/>
                </a:cxn>
                <a:cxn ang="0">
                  <a:pos x="870" y="1664"/>
                </a:cxn>
                <a:cxn ang="0">
                  <a:pos x="993" y="1522"/>
                </a:cxn>
                <a:cxn ang="0">
                  <a:pos x="1108" y="1331"/>
                </a:cxn>
                <a:cxn ang="0">
                  <a:pos x="1235" y="1376"/>
                </a:cxn>
                <a:cxn ang="0">
                  <a:pos x="1267" y="1334"/>
                </a:cxn>
                <a:cxn ang="0">
                  <a:pos x="1196" y="1485"/>
                </a:cxn>
                <a:cxn ang="0">
                  <a:pos x="981" y="1606"/>
                </a:cxn>
                <a:cxn ang="0">
                  <a:pos x="1221" y="1654"/>
                </a:cxn>
              </a:cxnLst>
              <a:rect l="0" t="0" r="r" b="b"/>
              <a:pathLst>
                <a:path w="5365" h="2653">
                  <a:moveTo>
                    <a:pt x="1118" y="1871"/>
                  </a:moveTo>
                  <a:lnTo>
                    <a:pt x="1191" y="1878"/>
                  </a:lnTo>
                  <a:lnTo>
                    <a:pt x="1280" y="2040"/>
                  </a:lnTo>
                  <a:lnTo>
                    <a:pt x="1350" y="2161"/>
                  </a:lnTo>
                  <a:lnTo>
                    <a:pt x="1398" y="2248"/>
                  </a:lnTo>
                  <a:lnTo>
                    <a:pt x="1419" y="2351"/>
                  </a:lnTo>
                  <a:lnTo>
                    <a:pt x="1556" y="2315"/>
                  </a:lnTo>
                  <a:lnTo>
                    <a:pt x="1727" y="2231"/>
                  </a:lnTo>
                  <a:lnTo>
                    <a:pt x="1802" y="2175"/>
                  </a:lnTo>
                  <a:lnTo>
                    <a:pt x="1857" y="2077"/>
                  </a:lnTo>
                  <a:lnTo>
                    <a:pt x="1755" y="1975"/>
                  </a:lnTo>
                  <a:lnTo>
                    <a:pt x="1698" y="2029"/>
                  </a:lnTo>
                  <a:lnTo>
                    <a:pt x="1656" y="2028"/>
                  </a:lnTo>
                  <a:lnTo>
                    <a:pt x="1615" y="2012"/>
                  </a:lnTo>
                  <a:lnTo>
                    <a:pt x="1550" y="1903"/>
                  </a:lnTo>
                  <a:lnTo>
                    <a:pt x="1540" y="1861"/>
                  </a:lnTo>
                  <a:lnTo>
                    <a:pt x="1595" y="1857"/>
                  </a:lnTo>
                  <a:lnTo>
                    <a:pt x="1632" y="1922"/>
                  </a:lnTo>
                  <a:lnTo>
                    <a:pt x="1791" y="1984"/>
                  </a:lnTo>
                  <a:lnTo>
                    <a:pt x="2036" y="1993"/>
                  </a:lnTo>
                  <a:lnTo>
                    <a:pt x="2140" y="2127"/>
                  </a:lnTo>
                  <a:lnTo>
                    <a:pt x="2179" y="2116"/>
                  </a:lnTo>
                  <a:lnTo>
                    <a:pt x="2243" y="2270"/>
                  </a:lnTo>
                  <a:lnTo>
                    <a:pt x="2268" y="2360"/>
                  </a:lnTo>
                  <a:lnTo>
                    <a:pt x="2329" y="2474"/>
                  </a:lnTo>
                  <a:lnTo>
                    <a:pt x="2393" y="2418"/>
                  </a:lnTo>
                  <a:lnTo>
                    <a:pt x="2407" y="2267"/>
                  </a:lnTo>
                  <a:lnTo>
                    <a:pt x="2616" y="2088"/>
                  </a:lnTo>
                  <a:lnTo>
                    <a:pt x="2675" y="2098"/>
                  </a:lnTo>
                  <a:lnTo>
                    <a:pt x="2711" y="2071"/>
                  </a:lnTo>
                  <a:lnTo>
                    <a:pt x="2787" y="2194"/>
                  </a:lnTo>
                  <a:lnTo>
                    <a:pt x="2786" y="2258"/>
                  </a:lnTo>
                  <a:lnTo>
                    <a:pt x="2853" y="2219"/>
                  </a:lnTo>
                  <a:lnTo>
                    <a:pt x="2893" y="2471"/>
                  </a:lnTo>
                  <a:lnTo>
                    <a:pt x="2948" y="2517"/>
                  </a:lnTo>
                  <a:lnTo>
                    <a:pt x="2977" y="2615"/>
                  </a:lnTo>
                  <a:lnTo>
                    <a:pt x="3044" y="2653"/>
                  </a:lnTo>
                  <a:lnTo>
                    <a:pt x="3046" y="2653"/>
                  </a:lnTo>
                  <a:lnTo>
                    <a:pt x="3033" y="2558"/>
                  </a:lnTo>
                  <a:lnTo>
                    <a:pt x="2955" y="2496"/>
                  </a:lnTo>
                  <a:lnTo>
                    <a:pt x="2916" y="2418"/>
                  </a:lnTo>
                  <a:lnTo>
                    <a:pt x="2943" y="2323"/>
                  </a:lnTo>
                  <a:lnTo>
                    <a:pt x="3033" y="2405"/>
                  </a:lnTo>
                  <a:lnTo>
                    <a:pt x="3072" y="2460"/>
                  </a:lnTo>
                  <a:lnTo>
                    <a:pt x="3186" y="2379"/>
                  </a:lnTo>
                  <a:lnTo>
                    <a:pt x="3175" y="2276"/>
                  </a:lnTo>
                  <a:lnTo>
                    <a:pt x="3088" y="2181"/>
                  </a:lnTo>
                  <a:lnTo>
                    <a:pt x="3155" y="2104"/>
                  </a:lnTo>
                  <a:lnTo>
                    <a:pt x="3211" y="2141"/>
                  </a:lnTo>
                  <a:lnTo>
                    <a:pt x="3286" y="2093"/>
                  </a:lnTo>
                  <a:lnTo>
                    <a:pt x="3442" y="2014"/>
                  </a:lnTo>
                  <a:lnTo>
                    <a:pt x="3526" y="1810"/>
                  </a:lnTo>
                  <a:lnTo>
                    <a:pt x="3456" y="1715"/>
                  </a:lnTo>
                  <a:lnTo>
                    <a:pt x="3548" y="1640"/>
                  </a:lnTo>
                  <a:lnTo>
                    <a:pt x="3501" y="1625"/>
                  </a:lnTo>
                  <a:lnTo>
                    <a:pt x="3449" y="1644"/>
                  </a:lnTo>
                  <a:lnTo>
                    <a:pt x="3411" y="1606"/>
                  </a:lnTo>
                  <a:lnTo>
                    <a:pt x="3523" y="1522"/>
                  </a:lnTo>
                  <a:lnTo>
                    <a:pt x="3510" y="1597"/>
                  </a:lnTo>
                  <a:lnTo>
                    <a:pt x="3624" y="1569"/>
                  </a:lnTo>
                  <a:lnTo>
                    <a:pt x="3654" y="1625"/>
                  </a:lnTo>
                  <a:lnTo>
                    <a:pt x="3643" y="1732"/>
                  </a:lnTo>
                  <a:lnTo>
                    <a:pt x="3735" y="1678"/>
                  </a:lnTo>
                  <a:lnTo>
                    <a:pt x="3679" y="1561"/>
                  </a:lnTo>
                  <a:lnTo>
                    <a:pt x="3796" y="1443"/>
                  </a:lnTo>
                  <a:lnTo>
                    <a:pt x="3836" y="1471"/>
                  </a:lnTo>
                  <a:lnTo>
                    <a:pt x="4022" y="1273"/>
                  </a:lnTo>
                  <a:lnTo>
                    <a:pt x="4054" y="1143"/>
                  </a:lnTo>
                  <a:lnTo>
                    <a:pt x="4007" y="1068"/>
                  </a:lnTo>
                  <a:lnTo>
                    <a:pt x="3886" y="1050"/>
                  </a:lnTo>
                  <a:lnTo>
                    <a:pt x="4085" y="877"/>
                  </a:lnTo>
                  <a:lnTo>
                    <a:pt x="4247" y="875"/>
                  </a:lnTo>
                  <a:lnTo>
                    <a:pt x="4413" y="879"/>
                  </a:lnTo>
                  <a:lnTo>
                    <a:pt x="4477" y="778"/>
                  </a:lnTo>
                  <a:lnTo>
                    <a:pt x="4562" y="767"/>
                  </a:lnTo>
                  <a:lnTo>
                    <a:pt x="4555" y="823"/>
                  </a:lnTo>
                  <a:lnTo>
                    <a:pt x="4664" y="754"/>
                  </a:lnTo>
                  <a:lnTo>
                    <a:pt x="4464" y="931"/>
                  </a:lnTo>
                  <a:lnTo>
                    <a:pt x="4441" y="975"/>
                  </a:lnTo>
                  <a:lnTo>
                    <a:pt x="4464" y="1188"/>
                  </a:lnTo>
                  <a:lnTo>
                    <a:pt x="4608" y="1051"/>
                  </a:lnTo>
                  <a:lnTo>
                    <a:pt x="4603" y="921"/>
                  </a:lnTo>
                  <a:lnTo>
                    <a:pt x="4645" y="851"/>
                  </a:lnTo>
                  <a:lnTo>
                    <a:pt x="4771" y="821"/>
                  </a:lnTo>
                  <a:lnTo>
                    <a:pt x="4827" y="849"/>
                  </a:lnTo>
                  <a:lnTo>
                    <a:pt x="5013" y="742"/>
                  </a:lnTo>
                  <a:lnTo>
                    <a:pt x="5072" y="718"/>
                  </a:lnTo>
                  <a:lnTo>
                    <a:pt x="5049" y="655"/>
                  </a:lnTo>
                  <a:lnTo>
                    <a:pt x="5128" y="613"/>
                  </a:lnTo>
                  <a:lnTo>
                    <a:pt x="5295" y="658"/>
                  </a:lnTo>
                  <a:lnTo>
                    <a:pt x="5365" y="585"/>
                  </a:lnTo>
                  <a:lnTo>
                    <a:pt x="5214" y="515"/>
                  </a:lnTo>
                  <a:lnTo>
                    <a:pt x="5041" y="434"/>
                  </a:lnTo>
                  <a:lnTo>
                    <a:pt x="4837" y="403"/>
                  </a:lnTo>
                  <a:lnTo>
                    <a:pt x="4820" y="465"/>
                  </a:lnTo>
                  <a:lnTo>
                    <a:pt x="4734" y="432"/>
                  </a:lnTo>
                  <a:lnTo>
                    <a:pt x="4590" y="437"/>
                  </a:lnTo>
                  <a:lnTo>
                    <a:pt x="4520" y="362"/>
                  </a:lnTo>
                  <a:lnTo>
                    <a:pt x="4352" y="367"/>
                  </a:lnTo>
                  <a:lnTo>
                    <a:pt x="4266" y="299"/>
                  </a:lnTo>
                  <a:lnTo>
                    <a:pt x="4042" y="264"/>
                  </a:lnTo>
                  <a:lnTo>
                    <a:pt x="3959" y="348"/>
                  </a:lnTo>
                  <a:lnTo>
                    <a:pt x="3817" y="308"/>
                  </a:lnTo>
                  <a:lnTo>
                    <a:pt x="3780" y="373"/>
                  </a:lnTo>
                  <a:lnTo>
                    <a:pt x="3730" y="255"/>
                  </a:lnTo>
                  <a:lnTo>
                    <a:pt x="3566" y="216"/>
                  </a:lnTo>
                  <a:lnTo>
                    <a:pt x="3562" y="255"/>
                  </a:lnTo>
                  <a:lnTo>
                    <a:pt x="3362" y="221"/>
                  </a:lnTo>
                  <a:lnTo>
                    <a:pt x="3228" y="222"/>
                  </a:lnTo>
                  <a:lnTo>
                    <a:pt x="3107" y="250"/>
                  </a:lnTo>
                  <a:lnTo>
                    <a:pt x="3289" y="149"/>
                  </a:lnTo>
                  <a:lnTo>
                    <a:pt x="3308" y="104"/>
                  </a:lnTo>
                  <a:lnTo>
                    <a:pt x="3236" y="56"/>
                  </a:lnTo>
                  <a:lnTo>
                    <a:pt x="3100" y="73"/>
                  </a:lnTo>
                  <a:lnTo>
                    <a:pt x="3132" y="44"/>
                  </a:lnTo>
                  <a:lnTo>
                    <a:pt x="3047" y="0"/>
                  </a:lnTo>
                  <a:lnTo>
                    <a:pt x="2901" y="84"/>
                  </a:lnTo>
                  <a:lnTo>
                    <a:pt x="2761" y="104"/>
                  </a:lnTo>
                  <a:lnTo>
                    <a:pt x="2606" y="151"/>
                  </a:lnTo>
                  <a:lnTo>
                    <a:pt x="2580" y="212"/>
                  </a:lnTo>
                  <a:lnTo>
                    <a:pt x="2415" y="227"/>
                  </a:lnTo>
                  <a:lnTo>
                    <a:pt x="2427" y="288"/>
                  </a:lnTo>
                  <a:lnTo>
                    <a:pt x="2491" y="325"/>
                  </a:lnTo>
                  <a:lnTo>
                    <a:pt x="2357" y="292"/>
                  </a:lnTo>
                  <a:lnTo>
                    <a:pt x="2357" y="362"/>
                  </a:lnTo>
                  <a:lnTo>
                    <a:pt x="2287" y="344"/>
                  </a:lnTo>
                  <a:lnTo>
                    <a:pt x="2265" y="296"/>
                  </a:lnTo>
                  <a:lnTo>
                    <a:pt x="2212" y="330"/>
                  </a:lnTo>
                  <a:lnTo>
                    <a:pt x="2246" y="373"/>
                  </a:lnTo>
                  <a:lnTo>
                    <a:pt x="2214" y="515"/>
                  </a:lnTo>
                  <a:lnTo>
                    <a:pt x="2173" y="260"/>
                  </a:lnTo>
                  <a:lnTo>
                    <a:pt x="2112" y="260"/>
                  </a:lnTo>
                  <a:lnTo>
                    <a:pt x="2047" y="425"/>
                  </a:lnTo>
                  <a:lnTo>
                    <a:pt x="2108" y="462"/>
                  </a:lnTo>
                  <a:lnTo>
                    <a:pt x="2086" y="490"/>
                  </a:lnTo>
                  <a:lnTo>
                    <a:pt x="1975" y="429"/>
                  </a:lnTo>
                  <a:lnTo>
                    <a:pt x="1886" y="414"/>
                  </a:lnTo>
                  <a:lnTo>
                    <a:pt x="1886" y="457"/>
                  </a:lnTo>
                  <a:lnTo>
                    <a:pt x="1719" y="493"/>
                  </a:lnTo>
                  <a:lnTo>
                    <a:pt x="1696" y="457"/>
                  </a:lnTo>
                  <a:lnTo>
                    <a:pt x="1540" y="523"/>
                  </a:lnTo>
                  <a:lnTo>
                    <a:pt x="1436" y="487"/>
                  </a:lnTo>
                  <a:lnTo>
                    <a:pt x="1436" y="599"/>
                  </a:lnTo>
                  <a:lnTo>
                    <a:pt x="1389" y="566"/>
                  </a:lnTo>
                  <a:lnTo>
                    <a:pt x="1322" y="611"/>
                  </a:lnTo>
                  <a:lnTo>
                    <a:pt x="1350" y="656"/>
                  </a:lnTo>
                  <a:lnTo>
                    <a:pt x="1236" y="647"/>
                  </a:lnTo>
                  <a:lnTo>
                    <a:pt x="1261" y="692"/>
                  </a:lnTo>
                  <a:lnTo>
                    <a:pt x="1182" y="656"/>
                  </a:lnTo>
                  <a:lnTo>
                    <a:pt x="1186" y="599"/>
                  </a:lnTo>
                  <a:lnTo>
                    <a:pt x="1108" y="544"/>
                  </a:lnTo>
                  <a:lnTo>
                    <a:pt x="1294" y="588"/>
                  </a:lnTo>
                  <a:lnTo>
                    <a:pt x="1352" y="518"/>
                  </a:lnTo>
                  <a:lnTo>
                    <a:pt x="1213" y="445"/>
                  </a:lnTo>
                  <a:lnTo>
                    <a:pt x="1105" y="411"/>
                  </a:lnTo>
                  <a:lnTo>
                    <a:pt x="1021" y="400"/>
                  </a:lnTo>
                  <a:lnTo>
                    <a:pt x="1082" y="387"/>
                  </a:lnTo>
                  <a:lnTo>
                    <a:pt x="992" y="353"/>
                  </a:lnTo>
                  <a:lnTo>
                    <a:pt x="920" y="359"/>
                  </a:lnTo>
                  <a:lnTo>
                    <a:pt x="873" y="409"/>
                  </a:lnTo>
                  <a:lnTo>
                    <a:pt x="830" y="392"/>
                  </a:lnTo>
                  <a:lnTo>
                    <a:pt x="773" y="443"/>
                  </a:lnTo>
                  <a:lnTo>
                    <a:pt x="741" y="432"/>
                  </a:lnTo>
                  <a:lnTo>
                    <a:pt x="724" y="467"/>
                  </a:lnTo>
                  <a:lnTo>
                    <a:pt x="671" y="498"/>
                  </a:lnTo>
                  <a:lnTo>
                    <a:pt x="582" y="628"/>
                  </a:lnTo>
                  <a:lnTo>
                    <a:pt x="512" y="684"/>
                  </a:lnTo>
                  <a:lnTo>
                    <a:pt x="388" y="757"/>
                  </a:lnTo>
                  <a:lnTo>
                    <a:pt x="452" y="784"/>
                  </a:lnTo>
                  <a:lnTo>
                    <a:pt x="387" y="806"/>
                  </a:lnTo>
                  <a:lnTo>
                    <a:pt x="401" y="905"/>
                  </a:lnTo>
                  <a:lnTo>
                    <a:pt x="468" y="916"/>
                  </a:lnTo>
                  <a:lnTo>
                    <a:pt x="533" y="851"/>
                  </a:lnTo>
                  <a:lnTo>
                    <a:pt x="566" y="947"/>
                  </a:lnTo>
                  <a:lnTo>
                    <a:pt x="596" y="980"/>
                  </a:lnTo>
                  <a:lnTo>
                    <a:pt x="593" y="1023"/>
                  </a:lnTo>
                  <a:lnTo>
                    <a:pt x="675" y="995"/>
                  </a:lnTo>
                  <a:lnTo>
                    <a:pt x="700" y="907"/>
                  </a:lnTo>
                  <a:lnTo>
                    <a:pt x="683" y="899"/>
                  </a:lnTo>
                  <a:lnTo>
                    <a:pt x="753" y="849"/>
                  </a:lnTo>
                  <a:lnTo>
                    <a:pt x="714" y="821"/>
                  </a:lnTo>
                  <a:lnTo>
                    <a:pt x="714" y="742"/>
                  </a:lnTo>
                  <a:lnTo>
                    <a:pt x="830" y="659"/>
                  </a:lnTo>
                  <a:lnTo>
                    <a:pt x="836" y="605"/>
                  </a:lnTo>
                  <a:lnTo>
                    <a:pt x="893" y="594"/>
                  </a:lnTo>
                  <a:lnTo>
                    <a:pt x="935" y="638"/>
                  </a:lnTo>
                  <a:lnTo>
                    <a:pt x="814" y="731"/>
                  </a:lnTo>
                  <a:lnTo>
                    <a:pt x="820" y="820"/>
                  </a:lnTo>
                  <a:lnTo>
                    <a:pt x="865" y="851"/>
                  </a:lnTo>
                  <a:lnTo>
                    <a:pt x="993" y="821"/>
                  </a:lnTo>
                  <a:lnTo>
                    <a:pt x="1062" y="847"/>
                  </a:lnTo>
                  <a:lnTo>
                    <a:pt x="881" y="872"/>
                  </a:lnTo>
                  <a:lnTo>
                    <a:pt x="895" y="966"/>
                  </a:lnTo>
                  <a:lnTo>
                    <a:pt x="854" y="933"/>
                  </a:lnTo>
                  <a:lnTo>
                    <a:pt x="814" y="970"/>
                  </a:lnTo>
                  <a:lnTo>
                    <a:pt x="812" y="1025"/>
                  </a:lnTo>
                  <a:lnTo>
                    <a:pt x="775" y="1059"/>
                  </a:lnTo>
                  <a:lnTo>
                    <a:pt x="714" y="1048"/>
                  </a:lnTo>
                  <a:lnTo>
                    <a:pt x="627" y="1085"/>
                  </a:lnTo>
                  <a:lnTo>
                    <a:pt x="586" y="1059"/>
                  </a:lnTo>
                  <a:lnTo>
                    <a:pt x="543" y="1062"/>
                  </a:lnTo>
                  <a:lnTo>
                    <a:pt x="504" y="1043"/>
                  </a:lnTo>
                  <a:lnTo>
                    <a:pt x="540" y="991"/>
                  </a:lnTo>
                  <a:lnTo>
                    <a:pt x="529" y="936"/>
                  </a:lnTo>
                  <a:lnTo>
                    <a:pt x="473" y="966"/>
                  </a:lnTo>
                  <a:lnTo>
                    <a:pt x="468" y="1019"/>
                  </a:lnTo>
                  <a:lnTo>
                    <a:pt x="482" y="1099"/>
                  </a:lnTo>
                  <a:lnTo>
                    <a:pt x="459" y="1088"/>
                  </a:lnTo>
                  <a:lnTo>
                    <a:pt x="396" y="1104"/>
                  </a:lnTo>
                  <a:lnTo>
                    <a:pt x="382" y="1158"/>
                  </a:lnTo>
                  <a:lnTo>
                    <a:pt x="298" y="1188"/>
                  </a:lnTo>
                  <a:lnTo>
                    <a:pt x="267" y="1239"/>
                  </a:lnTo>
                  <a:lnTo>
                    <a:pt x="203" y="1230"/>
                  </a:lnTo>
                  <a:lnTo>
                    <a:pt x="212" y="1267"/>
                  </a:lnTo>
                  <a:lnTo>
                    <a:pt x="128" y="1272"/>
                  </a:lnTo>
                  <a:lnTo>
                    <a:pt x="136" y="1295"/>
                  </a:lnTo>
                  <a:lnTo>
                    <a:pt x="206" y="1315"/>
                  </a:lnTo>
                  <a:lnTo>
                    <a:pt x="198" y="1331"/>
                  </a:lnTo>
                  <a:lnTo>
                    <a:pt x="234" y="1384"/>
                  </a:lnTo>
                  <a:lnTo>
                    <a:pt x="206" y="1445"/>
                  </a:lnTo>
                  <a:lnTo>
                    <a:pt x="35" y="1437"/>
                  </a:lnTo>
                  <a:lnTo>
                    <a:pt x="5" y="1455"/>
                  </a:lnTo>
                  <a:lnTo>
                    <a:pt x="0" y="1594"/>
                  </a:lnTo>
                  <a:lnTo>
                    <a:pt x="17" y="1647"/>
                  </a:lnTo>
                  <a:lnTo>
                    <a:pt x="56" y="1644"/>
                  </a:lnTo>
                  <a:lnTo>
                    <a:pt x="200" y="1654"/>
                  </a:lnTo>
                  <a:lnTo>
                    <a:pt x="256" y="1597"/>
                  </a:lnTo>
                  <a:lnTo>
                    <a:pt x="245" y="1574"/>
                  </a:lnTo>
                  <a:lnTo>
                    <a:pt x="275" y="1528"/>
                  </a:lnTo>
                  <a:lnTo>
                    <a:pt x="335" y="1497"/>
                  </a:lnTo>
                  <a:lnTo>
                    <a:pt x="335" y="1451"/>
                  </a:lnTo>
                  <a:lnTo>
                    <a:pt x="359" y="1441"/>
                  </a:lnTo>
                  <a:lnTo>
                    <a:pt x="416" y="1455"/>
                  </a:lnTo>
                  <a:lnTo>
                    <a:pt x="452" y="1432"/>
                  </a:lnTo>
                  <a:lnTo>
                    <a:pt x="488" y="1409"/>
                  </a:lnTo>
                  <a:lnTo>
                    <a:pt x="522" y="1426"/>
                  </a:lnTo>
                  <a:lnTo>
                    <a:pt x="549" y="1477"/>
                  </a:lnTo>
                  <a:lnTo>
                    <a:pt x="671" y="1550"/>
                  </a:lnTo>
                  <a:lnTo>
                    <a:pt x="683" y="1617"/>
                  </a:lnTo>
                  <a:lnTo>
                    <a:pt x="709" y="1583"/>
                  </a:lnTo>
                  <a:lnTo>
                    <a:pt x="700" y="1544"/>
                  </a:lnTo>
                  <a:lnTo>
                    <a:pt x="747" y="1550"/>
                  </a:lnTo>
                  <a:lnTo>
                    <a:pt x="646" y="1485"/>
                  </a:lnTo>
                  <a:lnTo>
                    <a:pt x="583" y="1420"/>
                  </a:lnTo>
                  <a:lnTo>
                    <a:pt x="580" y="1378"/>
                  </a:lnTo>
                  <a:lnTo>
                    <a:pt x="639" y="1381"/>
                  </a:lnTo>
                  <a:lnTo>
                    <a:pt x="681" y="1441"/>
                  </a:lnTo>
                  <a:lnTo>
                    <a:pt x="770" y="1494"/>
                  </a:lnTo>
                  <a:lnTo>
                    <a:pt x="770" y="1541"/>
                  </a:lnTo>
                  <a:lnTo>
                    <a:pt x="794" y="1564"/>
                  </a:lnTo>
                  <a:lnTo>
                    <a:pt x="817" y="1608"/>
                  </a:lnTo>
                  <a:lnTo>
                    <a:pt x="872" y="1614"/>
                  </a:lnTo>
                  <a:lnTo>
                    <a:pt x="815" y="1623"/>
                  </a:lnTo>
                  <a:lnTo>
                    <a:pt x="833" y="1654"/>
                  </a:lnTo>
                  <a:lnTo>
                    <a:pt x="870" y="1664"/>
                  </a:lnTo>
                  <a:lnTo>
                    <a:pt x="893" y="1612"/>
                  </a:lnTo>
                  <a:lnTo>
                    <a:pt x="856" y="1589"/>
                  </a:lnTo>
                  <a:lnTo>
                    <a:pt x="875" y="1578"/>
                  </a:lnTo>
                  <a:lnTo>
                    <a:pt x="861" y="1535"/>
                  </a:lnTo>
                  <a:lnTo>
                    <a:pt x="993" y="1522"/>
                  </a:lnTo>
                  <a:lnTo>
                    <a:pt x="988" y="1476"/>
                  </a:lnTo>
                  <a:lnTo>
                    <a:pt x="1021" y="1432"/>
                  </a:lnTo>
                  <a:lnTo>
                    <a:pt x="1046" y="1379"/>
                  </a:lnTo>
                  <a:lnTo>
                    <a:pt x="1060" y="1345"/>
                  </a:lnTo>
                  <a:lnTo>
                    <a:pt x="1108" y="1331"/>
                  </a:lnTo>
                  <a:lnTo>
                    <a:pt x="1105" y="1351"/>
                  </a:lnTo>
                  <a:lnTo>
                    <a:pt x="1155" y="1354"/>
                  </a:lnTo>
                  <a:lnTo>
                    <a:pt x="1126" y="1378"/>
                  </a:lnTo>
                  <a:lnTo>
                    <a:pt x="1163" y="1409"/>
                  </a:lnTo>
                  <a:lnTo>
                    <a:pt x="1235" y="1376"/>
                  </a:lnTo>
                  <a:lnTo>
                    <a:pt x="1194" y="1381"/>
                  </a:lnTo>
                  <a:lnTo>
                    <a:pt x="1191" y="1362"/>
                  </a:lnTo>
                  <a:lnTo>
                    <a:pt x="1196" y="1343"/>
                  </a:lnTo>
                  <a:lnTo>
                    <a:pt x="1303" y="1314"/>
                  </a:lnTo>
                  <a:lnTo>
                    <a:pt x="1267" y="1334"/>
                  </a:lnTo>
                  <a:lnTo>
                    <a:pt x="1235" y="1384"/>
                  </a:lnTo>
                  <a:lnTo>
                    <a:pt x="1361" y="1460"/>
                  </a:lnTo>
                  <a:lnTo>
                    <a:pt x="1366" y="1504"/>
                  </a:lnTo>
                  <a:lnTo>
                    <a:pt x="1275" y="1522"/>
                  </a:lnTo>
                  <a:lnTo>
                    <a:pt x="1196" y="1485"/>
                  </a:lnTo>
                  <a:lnTo>
                    <a:pt x="1088" y="1519"/>
                  </a:lnTo>
                  <a:lnTo>
                    <a:pt x="1037" y="1513"/>
                  </a:lnTo>
                  <a:lnTo>
                    <a:pt x="1054" y="1530"/>
                  </a:lnTo>
                  <a:lnTo>
                    <a:pt x="956" y="1555"/>
                  </a:lnTo>
                  <a:lnTo>
                    <a:pt x="981" y="1606"/>
                  </a:lnTo>
                  <a:lnTo>
                    <a:pt x="987" y="1659"/>
                  </a:lnTo>
                  <a:lnTo>
                    <a:pt x="1054" y="1673"/>
                  </a:lnTo>
                  <a:lnTo>
                    <a:pt x="1082" y="1654"/>
                  </a:lnTo>
                  <a:lnTo>
                    <a:pt x="1135" y="1678"/>
                  </a:lnTo>
                  <a:lnTo>
                    <a:pt x="1221" y="1654"/>
                  </a:lnTo>
                  <a:lnTo>
                    <a:pt x="1216" y="1720"/>
                  </a:lnTo>
                  <a:lnTo>
                    <a:pt x="1163" y="1822"/>
                  </a:lnTo>
                  <a:lnTo>
                    <a:pt x="1074" y="1813"/>
                  </a:lnTo>
                  <a:lnTo>
                    <a:pt x="1118" y="187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764" y="1681"/>
              <a:ext cx="815" cy="600"/>
            </a:xfrm>
            <a:custGeom>
              <a:avLst/>
              <a:gdLst/>
              <a:ahLst/>
              <a:cxnLst>
                <a:cxn ang="0">
                  <a:pos x="9" y="314"/>
                </a:cxn>
                <a:cxn ang="0">
                  <a:pos x="181" y="279"/>
                </a:cxn>
                <a:cxn ang="0">
                  <a:pos x="189" y="225"/>
                </a:cxn>
                <a:cxn ang="0">
                  <a:pos x="237" y="152"/>
                </a:cxn>
                <a:cxn ang="0">
                  <a:pos x="301" y="108"/>
                </a:cxn>
                <a:cxn ang="0">
                  <a:pos x="346" y="98"/>
                </a:cxn>
                <a:cxn ang="0">
                  <a:pos x="521" y="94"/>
                </a:cxn>
                <a:cxn ang="0">
                  <a:pos x="586" y="62"/>
                </a:cxn>
                <a:cxn ang="0">
                  <a:pos x="848" y="74"/>
                </a:cxn>
                <a:cxn ang="0">
                  <a:pos x="782" y="14"/>
                </a:cxn>
                <a:cxn ang="0">
                  <a:pos x="930" y="21"/>
                </a:cxn>
                <a:cxn ang="0">
                  <a:pos x="1189" y="14"/>
                </a:cxn>
                <a:cxn ang="0">
                  <a:pos x="1372" y="57"/>
                </a:cxn>
                <a:cxn ang="0">
                  <a:pos x="1046" y="119"/>
                </a:cxn>
                <a:cxn ang="0">
                  <a:pos x="1216" y="135"/>
                </a:cxn>
                <a:cxn ang="0">
                  <a:pos x="1353" y="130"/>
                </a:cxn>
                <a:cxn ang="0">
                  <a:pos x="1411" y="135"/>
                </a:cxn>
                <a:cxn ang="0">
                  <a:pos x="1551" y="102"/>
                </a:cxn>
                <a:cxn ang="0">
                  <a:pos x="1560" y="169"/>
                </a:cxn>
                <a:cxn ang="0">
                  <a:pos x="1524" y="192"/>
                </a:cxn>
                <a:cxn ang="0">
                  <a:pos x="1446" y="267"/>
                </a:cxn>
                <a:cxn ang="0">
                  <a:pos x="1442" y="356"/>
                </a:cxn>
                <a:cxn ang="0">
                  <a:pos x="1470" y="382"/>
                </a:cxn>
                <a:cxn ang="0">
                  <a:pos x="1425" y="444"/>
                </a:cxn>
                <a:cxn ang="0">
                  <a:pos x="1365" y="486"/>
                </a:cxn>
                <a:cxn ang="0">
                  <a:pos x="1446" y="544"/>
                </a:cxn>
                <a:cxn ang="0">
                  <a:pos x="1414" y="573"/>
                </a:cxn>
                <a:cxn ang="0">
                  <a:pos x="1309" y="573"/>
                </a:cxn>
                <a:cxn ang="0">
                  <a:pos x="1275" y="663"/>
                </a:cxn>
                <a:cxn ang="0">
                  <a:pos x="1376" y="695"/>
                </a:cxn>
                <a:cxn ang="0">
                  <a:pos x="1295" y="701"/>
                </a:cxn>
                <a:cxn ang="0">
                  <a:pos x="1202" y="719"/>
                </a:cxn>
                <a:cxn ang="0">
                  <a:pos x="1191" y="761"/>
                </a:cxn>
                <a:cxn ang="0">
                  <a:pos x="1252" y="828"/>
                </a:cxn>
                <a:cxn ang="0">
                  <a:pos x="1066" y="875"/>
                </a:cxn>
                <a:cxn ang="0">
                  <a:pos x="943" y="931"/>
                </a:cxn>
                <a:cxn ang="0">
                  <a:pos x="879" y="970"/>
                </a:cxn>
                <a:cxn ang="0">
                  <a:pos x="865" y="1054"/>
                </a:cxn>
                <a:cxn ang="0">
                  <a:pos x="828" y="1130"/>
                </a:cxn>
                <a:cxn ang="0">
                  <a:pos x="750" y="1200"/>
                </a:cxn>
                <a:cxn ang="0">
                  <a:pos x="630" y="1122"/>
                </a:cxn>
                <a:cxn ang="0">
                  <a:pos x="525" y="951"/>
                </a:cxn>
                <a:cxn ang="0">
                  <a:pos x="539" y="842"/>
                </a:cxn>
                <a:cxn ang="0">
                  <a:pos x="605" y="764"/>
                </a:cxn>
                <a:cxn ang="0">
                  <a:pos x="496" y="733"/>
                </a:cxn>
                <a:cxn ang="0">
                  <a:pos x="535" y="696"/>
                </a:cxn>
                <a:cxn ang="0">
                  <a:pos x="510" y="695"/>
                </a:cxn>
                <a:cxn ang="0">
                  <a:pos x="469" y="665"/>
                </a:cxn>
                <a:cxn ang="0">
                  <a:pos x="433" y="541"/>
                </a:cxn>
                <a:cxn ang="0">
                  <a:pos x="326" y="449"/>
                </a:cxn>
                <a:cxn ang="0">
                  <a:pos x="90" y="436"/>
                </a:cxn>
                <a:cxn ang="0">
                  <a:pos x="41" y="402"/>
                </a:cxn>
                <a:cxn ang="0">
                  <a:pos x="98" y="373"/>
                </a:cxn>
              </a:cxnLst>
              <a:rect l="0" t="0" r="r" b="b"/>
              <a:pathLst>
                <a:path w="1630" h="1200">
                  <a:moveTo>
                    <a:pt x="0" y="334"/>
                  </a:moveTo>
                  <a:lnTo>
                    <a:pt x="9" y="314"/>
                  </a:lnTo>
                  <a:lnTo>
                    <a:pt x="112" y="279"/>
                  </a:lnTo>
                  <a:lnTo>
                    <a:pt x="181" y="279"/>
                  </a:lnTo>
                  <a:lnTo>
                    <a:pt x="237" y="205"/>
                  </a:lnTo>
                  <a:lnTo>
                    <a:pt x="189" y="225"/>
                  </a:lnTo>
                  <a:lnTo>
                    <a:pt x="142" y="205"/>
                  </a:lnTo>
                  <a:lnTo>
                    <a:pt x="237" y="152"/>
                  </a:lnTo>
                  <a:lnTo>
                    <a:pt x="307" y="149"/>
                  </a:lnTo>
                  <a:lnTo>
                    <a:pt x="301" y="108"/>
                  </a:lnTo>
                  <a:lnTo>
                    <a:pt x="411" y="136"/>
                  </a:lnTo>
                  <a:lnTo>
                    <a:pt x="346" y="98"/>
                  </a:lnTo>
                  <a:lnTo>
                    <a:pt x="471" y="74"/>
                  </a:lnTo>
                  <a:lnTo>
                    <a:pt x="521" y="94"/>
                  </a:lnTo>
                  <a:lnTo>
                    <a:pt x="611" y="102"/>
                  </a:lnTo>
                  <a:lnTo>
                    <a:pt x="586" y="62"/>
                  </a:lnTo>
                  <a:lnTo>
                    <a:pt x="742" y="111"/>
                  </a:lnTo>
                  <a:lnTo>
                    <a:pt x="848" y="74"/>
                  </a:lnTo>
                  <a:lnTo>
                    <a:pt x="715" y="21"/>
                  </a:lnTo>
                  <a:lnTo>
                    <a:pt x="782" y="14"/>
                  </a:lnTo>
                  <a:lnTo>
                    <a:pt x="893" y="46"/>
                  </a:lnTo>
                  <a:lnTo>
                    <a:pt x="930" y="21"/>
                  </a:lnTo>
                  <a:lnTo>
                    <a:pt x="916" y="0"/>
                  </a:lnTo>
                  <a:lnTo>
                    <a:pt x="1189" y="14"/>
                  </a:lnTo>
                  <a:lnTo>
                    <a:pt x="1295" y="38"/>
                  </a:lnTo>
                  <a:lnTo>
                    <a:pt x="1372" y="57"/>
                  </a:lnTo>
                  <a:lnTo>
                    <a:pt x="1077" y="87"/>
                  </a:lnTo>
                  <a:lnTo>
                    <a:pt x="1046" y="119"/>
                  </a:lnTo>
                  <a:lnTo>
                    <a:pt x="1258" y="110"/>
                  </a:lnTo>
                  <a:lnTo>
                    <a:pt x="1216" y="135"/>
                  </a:lnTo>
                  <a:lnTo>
                    <a:pt x="1345" y="93"/>
                  </a:lnTo>
                  <a:lnTo>
                    <a:pt x="1353" y="130"/>
                  </a:lnTo>
                  <a:lnTo>
                    <a:pt x="1291" y="194"/>
                  </a:lnTo>
                  <a:lnTo>
                    <a:pt x="1411" y="135"/>
                  </a:lnTo>
                  <a:lnTo>
                    <a:pt x="1488" y="108"/>
                  </a:lnTo>
                  <a:lnTo>
                    <a:pt x="1551" y="102"/>
                  </a:lnTo>
                  <a:lnTo>
                    <a:pt x="1630" y="124"/>
                  </a:lnTo>
                  <a:lnTo>
                    <a:pt x="1560" y="169"/>
                  </a:lnTo>
                  <a:lnTo>
                    <a:pt x="1381" y="189"/>
                  </a:lnTo>
                  <a:lnTo>
                    <a:pt x="1524" y="192"/>
                  </a:lnTo>
                  <a:lnTo>
                    <a:pt x="1409" y="219"/>
                  </a:lnTo>
                  <a:lnTo>
                    <a:pt x="1446" y="267"/>
                  </a:lnTo>
                  <a:lnTo>
                    <a:pt x="1390" y="300"/>
                  </a:lnTo>
                  <a:lnTo>
                    <a:pt x="1442" y="356"/>
                  </a:lnTo>
                  <a:lnTo>
                    <a:pt x="1409" y="376"/>
                  </a:lnTo>
                  <a:lnTo>
                    <a:pt x="1470" y="382"/>
                  </a:lnTo>
                  <a:lnTo>
                    <a:pt x="1401" y="412"/>
                  </a:lnTo>
                  <a:lnTo>
                    <a:pt x="1425" y="444"/>
                  </a:lnTo>
                  <a:lnTo>
                    <a:pt x="1434" y="502"/>
                  </a:lnTo>
                  <a:lnTo>
                    <a:pt x="1365" y="486"/>
                  </a:lnTo>
                  <a:lnTo>
                    <a:pt x="1395" y="531"/>
                  </a:lnTo>
                  <a:lnTo>
                    <a:pt x="1446" y="544"/>
                  </a:lnTo>
                  <a:lnTo>
                    <a:pt x="1354" y="550"/>
                  </a:lnTo>
                  <a:lnTo>
                    <a:pt x="1414" y="573"/>
                  </a:lnTo>
                  <a:lnTo>
                    <a:pt x="1356" y="603"/>
                  </a:lnTo>
                  <a:lnTo>
                    <a:pt x="1309" y="573"/>
                  </a:lnTo>
                  <a:lnTo>
                    <a:pt x="1234" y="601"/>
                  </a:lnTo>
                  <a:lnTo>
                    <a:pt x="1275" y="663"/>
                  </a:lnTo>
                  <a:lnTo>
                    <a:pt x="1295" y="648"/>
                  </a:lnTo>
                  <a:lnTo>
                    <a:pt x="1376" y="695"/>
                  </a:lnTo>
                  <a:lnTo>
                    <a:pt x="1378" y="743"/>
                  </a:lnTo>
                  <a:lnTo>
                    <a:pt x="1295" y="701"/>
                  </a:lnTo>
                  <a:lnTo>
                    <a:pt x="1217" y="674"/>
                  </a:lnTo>
                  <a:lnTo>
                    <a:pt x="1202" y="719"/>
                  </a:lnTo>
                  <a:lnTo>
                    <a:pt x="1247" y="749"/>
                  </a:lnTo>
                  <a:lnTo>
                    <a:pt x="1191" y="761"/>
                  </a:lnTo>
                  <a:lnTo>
                    <a:pt x="1358" y="769"/>
                  </a:lnTo>
                  <a:lnTo>
                    <a:pt x="1252" y="828"/>
                  </a:lnTo>
                  <a:lnTo>
                    <a:pt x="1147" y="853"/>
                  </a:lnTo>
                  <a:lnTo>
                    <a:pt x="1066" y="875"/>
                  </a:lnTo>
                  <a:lnTo>
                    <a:pt x="1026" y="932"/>
                  </a:lnTo>
                  <a:lnTo>
                    <a:pt x="943" y="931"/>
                  </a:lnTo>
                  <a:lnTo>
                    <a:pt x="929" y="970"/>
                  </a:lnTo>
                  <a:lnTo>
                    <a:pt x="879" y="970"/>
                  </a:lnTo>
                  <a:lnTo>
                    <a:pt x="853" y="996"/>
                  </a:lnTo>
                  <a:lnTo>
                    <a:pt x="865" y="1054"/>
                  </a:lnTo>
                  <a:lnTo>
                    <a:pt x="809" y="1096"/>
                  </a:lnTo>
                  <a:lnTo>
                    <a:pt x="828" y="1130"/>
                  </a:lnTo>
                  <a:lnTo>
                    <a:pt x="803" y="1200"/>
                  </a:lnTo>
                  <a:lnTo>
                    <a:pt x="750" y="1200"/>
                  </a:lnTo>
                  <a:lnTo>
                    <a:pt x="683" y="1161"/>
                  </a:lnTo>
                  <a:lnTo>
                    <a:pt x="630" y="1122"/>
                  </a:lnTo>
                  <a:lnTo>
                    <a:pt x="564" y="1029"/>
                  </a:lnTo>
                  <a:lnTo>
                    <a:pt x="525" y="951"/>
                  </a:lnTo>
                  <a:lnTo>
                    <a:pt x="511" y="894"/>
                  </a:lnTo>
                  <a:lnTo>
                    <a:pt x="539" y="842"/>
                  </a:lnTo>
                  <a:lnTo>
                    <a:pt x="592" y="796"/>
                  </a:lnTo>
                  <a:lnTo>
                    <a:pt x="605" y="764"/>
                  </a:lnTo>
                  <a:lnTo>
                    <a:pt x="553" y="760"/>
                  </a:lnTo>
                  <a:lnTo>
                    <a:pt x="496" y="733"/>
                  </a:lnTo>
                  <a:lnTo>
                    <a:pt x="600" y="733"/>
                  </a:lnTo>
                  <a:lnTo>
                    <a:pt x="535" y="696"/>
                  </a:lnTo>
                  <a:lnTo>
                    <a:pt x="567" y="684"/>
                  </a:lnTo>
                  <a:lnTo>
                    <a:pt x="510" y="695"/>
                  </a:lnTo>
                  <a:lnTo>
                    <a:pt x="472" y="696"/>
                  </a:lnTo>
                  <a:lnTo>
                    <a:pt x="469" y="665"/>
                  </a:lnTo>
                  <a:lnTo>
                    <a:pt x="496" y="621"/>
                  </a:lnTo>
                  <a:lnTo>
                    <a:pt x="433" y="541"/>
                  </a:lnTo>
                  <a:lnTo>
                    <a:pt x="387" y="471"/>
                  </a:lnTo>
                  <a:lnTo>
                    <a:pt x="326" y="449"/>
                  </a:lnTo>
                  <a:lnTo>
                    <a:pt x="209" y="457"/>
                  </a:lnTo>
                  <a:lnTo>
                    <a:pt x="90" y="436"/>
                  </a:lnTo>
                  <a:lnTo>
                    <a:pt x="128" y="418"/>
                  </a:lnTo>
                  <a:lnTo>
                    <a:pt x="41" y="402"/>
                  </a:lnTo>
                  <a:lnTo>
                    <a:pt x="195" y="365"/>
                  </a:lnTo>
                  <a:lnTo>
                    <a:pt x="98" y="373"/>
                  </a:lnTo>
                  <a:lnTo>
                    <a:pt x="0" y="3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456" y="1961"/>
              <a:ext cx="71" cy="47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70" y="95"/>
                </a:cxn>
                <a:cxn ang="0">
                  <a:pos x="142" y="10"/>
                </a:cxn>
                <a:cxn ang="0">
                  <a:pos x="6" y="0"/>
                </a:cxn>
                <a:cxn ang="0">
                  <a:pos x="0" y="67"/>
                </a:cxn>
              </a:cxnLst>
              <a:rect l="0" t="0" r="r" b="b"/>
              <a:pathLst>
                <a:path w="142" h="95">
                  <a:moveTo>
                    <a:pt x="0" y="67"/>
                  </a:moveTo>
                  <a:lnTo>
                    <a:pt x="70" y="95"/>
                  </a:lnTo>
                  <a:lnTo>
                    <a:pt x="142" y="10"/>
                  </a:lnTo>
                  <a:lnTo>
                    <a:pt x="6" y="0"/>
                  </a:lnTo>
                  <a:lnTo>
                    <a:pt x="0" y="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365" y="1893"/>
              <a:ext cx="67" cy="40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14" y="6"/>
                </a:cxn>
                <a:cxn ang="0">
                  <a:pos x="122" y="0"/>
                </a:cxn>
                <a:cxn ang="0">
                  <a:pos x="134" y="62"/>
                </a:cxn>
                <a:cxn ang="0">
                  <a:pos x="117" y="81"/>
                </a:cxn>
                <a:cxn ang="0">
                  <a:pos x="51" y="79"/>
                </a:cxn>
                <a:cxn ang="0">
                  <a:pos x="0" y="56"/>
                </a:cxn>
              </a:cxnLst>
              <a:rect l="0" t="0" r="r" b="b"/>
              <a:pathLst>
                <a:path w="134" h="81">
                  <a:moveTo>
                    <a:pt x="0" y="56"/>
                  </a:moveTo>
                  <a:lnTo>
                    <a:pt x="14" y="6"/>
                  </a:lnTo>
                  <a:lnTo>
                    <a:pt x="122" y="0"/>
                  </a:lnTo>
                  <a:lnTo>
                    <a:pt x="134" y="62"/>
                  </a:lnTo>
                  <a:lnTo>
                    <a:pt x="117" y="81"/>
                  </a:lnTo>
                  <a:lnTo>
                    <a:pt x="51" y="79"/>
                  </a:lnTo>
                  <a:lnTo>
                    <a:pt x="0" y="5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365" y="1961"/>
              <a:ext cx="80" cy="70"/>
            </a:xfrm>
            <a:custGeom>
              <a:avLst/>
              <a:gdLst/>
              <a:ahLst/>
              <a:cxnLst>
                <a:cxn ang="0">
                  <a:pos x="0" y="75"/>
                </a:cxn>
                <a:cxn ang="0">
                  <a:pos x="62" y="0"/>
                </a:cxn>
                <a:cxn ang="0">
                  <a:pos x="139" y="39"/>
                </a:cxn>
                <a:cxn ang="0">
                  <a:pos x="109" y="62"/>
                </a:cxn>
                <a:cxn ang="0">
                  <a:pos x="154" y="69"/>
                </a:cxn>
                <a:cxn ang="0">
                  <a:pos x="161" y="114"/>
                </a:cxn>
                <a:cxn ang="0">
                  <a:pos x="92" y="142"/>
                </a:cxn>
                <a:cxn ang="0">
                  <a:pos x="0" y="75"/>
                </a:cxn>
              </a:cxnLst>
              <a:rect l="0" t="0" r="r" b="b"/>
              <a:pathLst>
                <a:path w="161" h="142">
                  <a:moveTo>
                    <a:pt x="0" y="75"/>
                  </a:moveTo>
                  <a:lnTo>
                    <a:pt x="62" y="0"/>
                  </a:lnTo>
                  <a:lnTo>
                    <a:pt x="139" y="39"/>
                  </a:lnTo>
                  <a:lnTo>
                    <a:pt x="109" y="62"/>
                  </a:lnTo>
                  <a:lnTo>
                    <a:pt x="154" y="69"/>
                  </a:lnTo>
                  <a:lnTo>
                    <a:pt x="161" y="114"/>
                  </a:lnTo>
                  <a:lnTo>
                    <a:pt x="92" y="142"/>
                  </a:lnTo>
                  <a:lnTo>
                    <a:pt x="0" y="75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161" y="1884"/>
              <a:ext cx="164" cy="67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70" y="22"/>
                </a:cxn>
                <a:cxn ang="0">
                  <a:pos x="134" y="38"/>
                </a:cxn>
                <a:cxn ang="0">
                  <a:pos x="169" y="73"/>
                </a:cxn>
                <a:cxn ang="0">
                  <a:pos x="232" y="75"/>
                </a:cxn>
                <a:cxn ang="0">
                  <a:pos x="192" y="25"/>
                </a:cxn>
                <a:cxn ang="0">
                  <a:pos x="237" y="0"/>
                </a:cxn>
                <a:cxn ang="0">
                  <a:pos x="256" y="33"/>
                </a:cxn>
                <a:cxn ang="0">
                  <a:pos x="304" y="45"/>
                </a:cxn>
                <a:cxn ang="0">
                  <a:pos x="328" y="70"/>
                </a:cxn>
                <a:cxn ang="0">
                  <a:pos x="309" y="98"/>
                </a:cxn>
                <a:cxn ang="0">
                  <a:pos x="239" y="95"/>
                </a:cxn>
                <a:cxn ang="0">
                  <a:pos x="133" y="134"/>
                </a:cxn>
                <a:cxn ang="0">
                  <a:pos x="0" y="87"/>
                </a:cxn>
              </a:cxnLst>
              <a:rect l="0" t="0" r="r" b="b"/>
              <a:pathLst>
                <a:path w="328" h="134">
                  <a:moveTo>
                    <a:pt x="0" y="87"/>
                  </a:moveTo>
                  <a:lnTo>
                    <a:pt x="70" y="22"/>
                  </a:lnTo>
                  <a:lnTo>
                    <a:pt x="134" y="38"/>
                  </a:lnTo>
                  <a:lnTo>
                    <a:pt x="169" y="73"/>
                  </a:lnTo>
                  <a:lnTo>
                    <a:pt x="232" y="75"/>
                  </a:lnTo>
                  <a:lnTo>
                    <a:pt x="192" y="25"/>
                  </a:lnTo>
                  <a:lnTo>
                    <a:pt x="237" y="0"/>
                  </a:lnTo>
                  <a:lnTo>
                    <a:pt x="256" y="33"/>
                  </a:lnTo>
                  <a:lnTo>
                    <a:pt x="304" y="45"/>
                  </a:lnTo>
                  <a:lnTo>
                    <a:pt x="328" y="70"/>
                  </a:lnTo>
                  <a:lnTo>
                    <a:pt x="309" y="98"/>
                  </a:lnTo>
                  <a:lnTo>
                    <a:pt x="239" y="95"/>
                  </a:lnTo>
                  <a:lnTo>
                    <a:pt x="133" y="134"/>
                  </a:lnTo>
                  <a:lnTo>
                    <a:pt x="0" y="8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091" y="1863"/>
              <a:ext cx="97" cy="49"/>
            </a:xfrm>
            <a:custGeom>
              <a:avLst/>
              <a:gdLst/>
              <a:ahLst/>
              <a:cxnLst>
                <a:cxn ang="0">
                  <a:pos x="0" y="78"/>
                </a:cxn>
                <a:cxn ang="0">
                  <a:pos x="65" y="98"/>
                </a:cxn>
                <a:cxn ang="0">
                  <a:pos x="132" y="45"/>
                </a:cxn>
                <a:cxn ang="0">
                  <a:pos x="140" y="73"/>
                </a:cxn>
                <a:cxn ang="0">
                  <a:pos x="182" y="50"/>
                </a:cxn>
                <a:cxn ang="0">
                  <a:pos x="193" y="13"/>
                </a:cxn>
                <a:cxn ang="0">
                  <a:pos x="168" y="0"/>
                </a:cxn>
                <a:cxn ang="0">
                  <a:pos x="93" y="14"/>
                </a:cxn>
                <a:cxn ang="0">
                  <a:pos x="0" y="78"/>
                </a:cxn>
              </a:cxnLst>
              <a:rect l="0" t="0" r="r" b="b"/>
              <a:pathLst>
                <a:path w="193" h="98">
                  <a:moveTo>
                    <a:pt x="0" y="78"/>
                  </a:moveTo>
                  <a:lnTo>
                    <a:pt x="65" y="98"/>
                  </a:lnTo>
                  <a:lnTo>
                    <a:pt x="132" y="45"/>
                  </a:lnTo>
                  <a:lnTo>
                    <a:pt x="140" y="73"/>
                  </a:lnTo>
                  <a:lnTo>
                    <a:pt x="182" y="50"/>
                  </a:lnTo>
                  <a:lnTo>
                    <a:pt x="193" y="13"/>
                  </a:lnTo>
                  <a:lnTo>
                    <a:pt x="168" y="0"/>
                  </a:lnTo>
                  <a:lnTo>
                    <a:pt x="93" y="14"/>
                  </a:lnTo>
                  <a:lnTo>
                    <a:pt x="0" y="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325" y="1813"/>
              <a:ext cx="84" cy="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31"/>
                </a:cxn>
                <a:cxn ang="0">
                  <a:pos x="14" y="51"/>
                </a:cxn>
                <a:cxn ang="0">
                  <a:pos x="168" y="84"/>
                </a:cxn>
                <a:cxn ang="0">
                  <a:pos x="155" y="39"/>
                </a:cxn>
                <a:cxn ang="0">
                  <a:pos x="87" y="6"/>
                </a:cxn>
                <a:cxn ang="0">
                  <a:pos x="57" y="0"/>
                </a:cxn>
                <a:cxn ang="0">
                  <a:pos x="0" y="0"/>
                </a:cxn>
              </a:cxnLst>
              <a:rect l="0" t="0" r="r" b="b"/>
              <a:pathLst>
                <a:path w="168" h="84">
                  <a:moveTo>
                    <a:pt x="0" y="0"/>
                  </a:moveTo>
                  <a:lnTo>
                    <a:pt x="14" y="31"/>
                  </a:lnTo>
                  <a:lnTo>
                    <a:pt x="14" y="51"/>
                  </a:lnTo>
                  <a:lnTo>
                    <a:pt x="168" y="84"/>
                  </a:lnTo>
                  <a:lnTo>
                    <a:pt x="155" y="39"/>
                  </a:lnTo>
                  <a:lnTo>
                    <a:pt x="87" y="6"/>
                  </a:lnTo>
                  <a:lnTo>
                    <a:pt x="57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438" y="1878"/>
              <a:ext cx="231" cy="69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28" y="0"/>
                </a:cxn>
                <a:cxn ang="0">
                  <a:pos x="222" y="58"/>
                </a:cxn>
                <a:cxn ang="0">
                  <a:pos x="302" y="94"/>
                </a:cxn>
                <a:cxn ang="0">
                  <a:pos x="392" y="67"/>
                </a:cxn>
                <a:cxn ang="0">
                  <a:pos x="462" y="98"/>
                </a:cxn>
                <a:cxn ang="0">
                  <a:pos x="452" y="137"/>
                </a:cxn>
                <a:cxn ang="0">
                  <a:pos x="141" y="137"/>
                </a:cxn>
                <a:cxn ang="0">
                  <a:pos x="53" y="49"/>
                </a:cxn>
                <a:cxn ang="0">
                  <a:pos x="0" y="19"/>
                </a:cxn>
              </a:cxnLst>
              <a:rect l="0" t="0" r="r" b="b"/>
              <a:pathLst>
                <a:path w="462" h="137">
                  <a:moveTo>
                    <a:pt x="0" y="19"/>
                  </a:moveTo>
                  <a:lnTo>
                    <a:pt x="28" y="0"/>
                  </a:lnTo>
                  <a:lnTo>
                    <a:pt x="222" y="58"/>
                  </a:lnTo>
                  <a:lnTo>
                    <a:pt x="302" y="94"/>
                  </a:lnTo>
                  <a:lnTo>
                    <a:pt x="392" y="67"/>
                  </a:lnTo>
                  <a:lnTo>
                    <a:pt x="462" y="98"/>
                  </a:lnTo>
                  <a:lnTo>
                    <a:pt x="452" y="137"/>
                  </a:lnTo>
                  <a:lnTo>
                    <a:pt x="141" y="137"/>
                  </a:lnTo>
                  <a:lnTo>
                    <a:pt x="53" y="49"/>
                  </a:lnTo>
                  <a:lnTo>
                    <a:pt x="0" y="1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506" y="1695"/>
              <a:ext cx="411" cy="209"/>
            </a:xfrm>
            <a:custGeom>
              <a:avLst/>
              <a:gdLst/>
              <a:ahLst/>
              <a:cxnLst>
                <a:cxn ang="0">
                  <a:pos x="0" y="88"/>
                </a:cxn>
                <a:cxn ang="0">
                  <a:pos x="72" y="90"/>
                </a:cxn>
                <a:cxn ang="0">
                  <a:pos x="72" y="141"/>
                </a:cxn>
                <a:cxn ang="0">
                  <a:pos x="126" y="160"/>
                </a:cxn>
                <a:cxn ang="0">
                  <a:pos x="382" y="102"/>
                </a:cxn>
                <a:cxn ang="0">
                  <a:pos x="229" y="175"/>
                </a:cxn>
                <a:cxn ang="0">
                  <a:pos x="145" y="175"/>
                </a:cxn>
                <a:cxn ang="0">
                  <a:pos x="145" y="202"/>
                </a:cxn>
                <a:cxn ang="0">
                  <a:pos x="229" y="251"/>
                </a:cxn>
                <a:cxn ang="0">
                  <a:pos x="281" y="256"/>
                </a:cxn>
                <a:cxn ang="0">
                  <a:pos x="234" y="270"/>
                </a:cxn>
                <a:cxn ang="0">
                  <a:pos x="181" y="259"/>
                </a:cxn>
                <a:cxn ang="0">
                  <a:pos x="137" y="272"/>
                </a:cxn>
                <a:cxn ang="0">
                  <a:pos x="120" y="307"/>
                </a:cxn>
                <a:cxn ang="0">
                  <a:pos x="165" y="317"/>
                </a:cxn>
                <a:cxn ang="0">
                  <a:pos x="95" y="326"/>
                </a:cxn>
                <a:cxn ang="0">
                  <a:pos x="137" y="362"/>
                </a:cxn>
                <a:cxn ang="0">
                  <a:pos x="67" y="380"/>
                </a:cxn>
                <a:cxn ang="0">
                  <a:pos x="75" y="405"/>
                </a:cxn>
                <a:cxn ang="0">
                  <a:pos x="139" y="394"/>
                </a:cxn>
                <a:cxn ang="0">
                  <a:pos x="172" y="415"/>
                </a:cxn>
                <a:cxn ang="0">
                  <a:pos x="179" y="399"/>
                </a:cxn>
                <a:cxn ang="0">
                  <a:pos x="292" y="418"/>
                </a:cxn>
                <a:cxn ang="0">
                  <a:pos x="360" y="401"/>
                </a:cxn>
                <a:cxn ang="0">
                  <a:pos x="382" y="335"/>
                </a:cxn>
                <a:cxn ang="0">
                  <a:pos x="366" y="315"/>
                </a:cxn>
                <a:cxn ang="0">
                  <a:pos x="427" y="317"/>
                </a:cxn>
                <a:cxn ang="0">
                  <a:pos x="465" y="279"/>
                </a:cxn>
                <a:cxn ang="0">
                  <a:pos x="380" y="259"/>
                </a:cxn>
                <a:cxn ang="0">
                  <a:pos x="493" y="225"/>
                </a:cxn>
                <a:cxn ang="0">
                  <a:pos x="463" y="205"/>
                </a:cxn>
                <a:cxn ang="0">
                  <a:pos x="544" y="213"/>
                </a:cxn>
                <a:cxn ang="0">
                  <a:pos x="597" y="174"/>
                </a:cxn>
                <a:cxn ang="0">
                  <a:pos x="734" y="105"/>
                </a:cxn>
                <a:cxn ang="0">
                  <a:pos x="583" y="127"/>
                </a:cxn>
                <a:cxn ang="0">
                  <a:pos x="672" y="101"/>
                </a:cxn>
                <a:cxn ang="0">
                  <a:pos x="606" y="87"/>
                </a:cxn>
                <a:cxn ang="0">
                  <a:pos x="698" y="88"/>
                </a:cxn>
                <a:cxn ang="0">
                  <a:pos x="823" y="56"/>
                </a:cxn>
                <a:cxn ang="0">
                  <a:pos x="758" y="10"/>
                </a:cxn>
                <a:cxn ang="0">
                  <a:pos x="616" y="26"/>
                </a:cxn>
                <a:cxn ang="0">
                  <a:pos x="677" y="4"/>
                </a:cxn>
                <a:cxn ang="0">
                  <a:pos x="371" y="0"/>
                </a:cxn>
                <a:cxn ang="0">
                  <a:pos x="299" y="4"/>
                </a:cxn>
                <a:cxn ang="0">
                  <a:pos x="228" y="40"/>
                </a:cxn>
                <a:cxn ang="0">
                  <a:pos x="158" y="37"/>
                </a:cxn>
                <a:cxn ang="0">
                  <a:pos x="125" y="57"/>
                </a:cxn>
                <a:cxn ang="0">
                  <a:pos x="91" y="60"/>
                </a:cxn>
                <a:cxn ang="0">
                  <a:pos x="0" y="88"/>
                </a:cxn>
              </a:cxnLst>
              <a:rect l="0" t="0" r="r" b="b"/>
              <a:pathLst>
                <a:path w="823" h="418">
                  <a:moveTo>
                    <a:pt x="0" y="88"/>
                  </a:moveTo>
                  <a:lnTo>
                    <a:pt x="72" y="90"/>
                  </a:lnTo>
                  <a:lnTo>
                    <a:pt x="72" y="141"/>
                  </a:lnTo>
                  <a:lnTo>
                    <a:pt x="126" y="160"/>
                  </a:lnTo>
                  <a:lnTo>
                    <a:pt x="382" y="102"/>
                  </a:lnTo>
                  <a:lnTo>
                    <a:pt x="229" y="175"/>
                  </a:lnTo>
                  <a:lnTo>
                    <a:pt x="145" y="175"/>
                  </a:lnTo>
                  <a:lnTo>
                    <a:pt x="145" y="202"/>
                  </a:lnTo>
                  <a:lnTo>
                    <a:pt x="229" y="251"/>
                  </a:lnTo>
                  <a:lnTo>
                    <a:pt x="281" y="256"/>
                  </a:lnTo>
                  <a:lnTo>
                    <a:pt x="234" y="270"/>
                  </a:lnTo>
                  <a:lnTo>
                    <a:pt x="181" y="259"/>
                  </a:lnTo>
                  <a:lnTo>
                    <a:pt x="137" y="272"/>
                  </a:lnTo>
                  <a:lnTo>
                    <a:pt x="120" y="307"/>
                  </a:lnTo>
                  <a:lnTo>
                    <a:pt x="165" y="317"/>
                  </a:lnTo>
                  <a:lnTo>
                    <a:pt x="95" y="326"/>
                  </a:lnTo>
                  <a:lnTo>
                    <a:pt x="137" y="362"/>
                  </a:lnTo>
                  <a:lnTo>
                    <a:pt x="67" y="380"/>
                  </a:lnTo>
                  <a:lnTo>
                    <a:pt x="75" y="405"/>
                  </a:lnTo>
                  <a:lnTo>
                    <a:pt x="139" y="394"/>
                  </a:lnTo>
                  <a:lnTo>
                    <a:pt x="172" y="415"/>
                  </a:lnTo>
                  <a:lnTo>
                    <a:pt x="179" y="399"/>
                  </a:lnTo>
                  <a:lnTo>
                    <a:pt x="292" y="418"/>
                  </a:lnTo>
                  <a:lnTo>
                    <a:pt x="360" y="401"/>
                  </a:lnTo>
                  <a:lnTo>
                    <a:pt x="382" y="335"/>
                  </a:lnTo>
                  <a:lnTo>
                    <a:pt x="366" y="315"/>
                  </a:lnTo>
                  <a:lnTo>
                    <a:pt x="427" y="317"/>
                  </a:lnTo>
                  <a:lnTo>
                    <a:pt x="465" y="279"/>
                  </a:lnTo>
                  <a:lnTo>
                    <a:pt x="380" y="259"/>
                  </a:lnTo>
                  <a:lnTo>
                    <a:pt x="493" y="225"/>
                  </a:lnTo>
                  <a:lnTo>
                    <a:pt x="463" y="205"/>
                  </a:lnTo>
                  <a:lnTo>
                    <a:pt x="544" y="213"/>
                  </a:lnTo>
                  <a:lnTo>
                    <a:pt x="597" y="174"/>
                  </a:lnTo>
                  <a:lnTo>
                    <a:pt x="734" y="105"/>
                  </a:lnTo>
                  <a:lnTo>
                    <a:pt x="583" y="127"/>
                  </a:lnTo>
                  <a:lnTo>
                    <a:pt x="672" y="101"/>
                  </a:lnTo>
                  <a:lnTo>
                    <a:pt x="606" y="87"/>
                  </a:lnTo>
                  <a:lnTo>
                    <a:pt x="698" y="88"/>
                  </a:lnTo>
                  <a:lnTo>
                    <a:pt x="823" y="56"/>
                  </a:lnTo>
                  <a:lnTo>
                    <a:pt x="758" y="10"/>
                  </a:lnTo>
                  <a:lnTo>
                    <a:pt x="616" y="26"/>
                  </a:lnTo>
                  <a:lnTo>
                    <a:pt x="677" y="4"/>
                  </a:lnTo>
                  <a:lnTo>
                    <a:pt x="371" y="0"/>
                  </a:lnTo>
                  <a:lnTo>
                    <a:pt x="299" y="4"/>
                  </a:lnTo>
                  <a:lnTo>
                    <a:pt x="228" y="40"/>
                  </a:lnTo>
                  <a:lnTo>
                    <a:pt x="158" y="37"/>
                  </a:lnTo>
                  <a:lnTo>
                    <a:pt x="125" y="57"/>
                  </a:lnTo>
                  <a:lnTo>
                    <a:pt x="91" y="60"/>
                  </a:lnTo>
                  <a:lnTo>
                    <a:pt x="0" y="8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447" y="1758"/>
              <a:ext cx="151" cy="91"/>
            </a:xfrm>
            <a:custGeom>
              <a:avLst/>
              <a:gdLst/>
              <a:ahLst/>
              <a:cxnLst>
                <a:cxn ang="0">
                  <a:pos x="0" y="47"/>
                </a:cxn>
                <a:cxn ang="0">
                  <a:pos x="77" y="38"/>
                </a:cxn>
                <a:cxn ang="0">
                  <a:pos x="36" y="11"/>
                </a:cxn>
                <a:cxn ang="0">
                  <a:pos x="131" y="0"/>
                </a:cxn>
                <a:cxn ang="0">
                  <a:pos x="151" y="38"/>
                </a:cxn>
                <a:cxn ang="0">
                  <a:pos x="232" y="47"/>
                </a:cxn>
                <a:cxn ang="0">
                  <a:pos x="232" y="94"/>
                </a:cxn>
                <a:cxn ang="0">
                  <a:pos x="282" y="92"/>
                </a:cxn>
                <a:cxn ang="0">
                  <a:pos x="303" y="114"/>
                </a:cxn>
                <a:cxn ang="0">
                  <a:pos x="218" y="125"/>
                </a:cxn>
                <a:cxn ang="0">
                  <a:pos x="204" y="182"/>
                </a:cxn>
                <a:cxn ang="0">
                  <a:pos x="117" y="179"/>
                </a:cxn>
                <a:cxn ang="0">
                  <a:pos x="69" y="130"/>
                </a:cxn>
                <a:cxn ang="0">
                  <a:pos x="165" y="111"/>
                </a:cxn>
                <a:cxn ang="0">
                  <a:pos x="49" y="114"/>
                </a:cxn>
                <a:cxn ang="0">
                  <a:pos x="0" y="47"/>
                </a:cxn>
              </a:cxnLst>
              <a:rect l="0" t="0" r="r" b="b"/>
              <a:pathLst>
                <a:path w="303" h="182">
                  <a:moveTo>
                    <a:pt x="0" y="47"/>
                  </a:moveTo>
                  <a:lnTo>
                    <a:pt x="77" y="38"/>
                  </a:lnTo>
                  <a:lnTo>
                    <a:pt x="36" y="11"/>
                  </a:lnTo>
                  <a:lnTo>
                    <a:pt x="131" y="0"/>
                  </a:lnTo>
                  <a:lnTo>
                    <a:pt x="151" y="38"/>
                  </a:lnTo>
                  <a:lnTo>
                    <a:pt x="232" y="47"/>
                  </a:lnTo>
                  <a:lnTo>
                    <a:pt x="232" y="94"/>
                  </a:lnTo>
                  <a:lnTo>
                    <a:pt x="282" y="92"/>
                  </a:lnTo>
                  <a:lnTo>
                    <a:pt x="303" y="114"/>
                  </a:lnTo>
                  <a:lnTo>
                    <a:pt x="218" y="125"/>
                  </a:lnTo>
                  <a:lnTo>
                    <a:pt x="204" y="182"/>
                  </a:lnTo>
                  <a:lnTo>
                    <a:pt x="117" y="179"/>
                  </a:lnTo>
                  <a:lnTo>
                    <a:pt x="69" y="130"/>
                  </a:lnTo>
                  <a:lnTo>
                    <a:pt x="165" y="111"/>
                  </a:lnTo>
                  <a:lnTo>
                    <a:pt x="49" y="114"/>
                  </a:lnTo>
                  <a:lnTo>
                    <a:pt x="0" y="4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530" y="1968"/>
              <a:ext cx="386" cy="276"/>
            </a:xfrm>
            <a:custGeom>
              <a:avLst/>
              <a:gdLst/>
              <a:ahLst/>
              <a:cxnLst>
                <a:cxn ang="0">
                  <a:pos x="0" y="122"/>
                </a:cxn>
                <a:cxn ang="0">
                  <a:pos x="5" y="61"/>
                </a:cxn>
                <a:cxn ang="0">
                  <a:pos x="92" y="0"/>
                </a:cxn>
                <a:cxn ang="0">
                  <a:pos x="137" y="5"/>
                </a:cxn>
                <a:cxn ang="0">
                  <a:pos x="98" y="75"/>
                </a:cxn>
                <a:cxn ang="0">
                  <a:pos x="131" y="112"/>
                </a:cxn>
                <a:cxn ang="0">
                  <a:pos x="142" y="73"/>
                </a:cxn>
                <a:cxn ang="0">
                  <a:pos x="171" y="25"/>
                </a:cxn>
                <a:cxn ang="0">
                  <a:pos x="231" y="2"/>
                </a:cxn>
                <a:cxn ang="0">
                  <a:pos x="245" y="97"/>
                </a:cxn>
                <a:cxn ang="0">
                  <a:pos x="332" y="53"/>
                </a:cxn>
                <a:cxn ang="0">
                  <a:pos x="396" y="67"/>
                </a:cxn>
                <a:cxn ang="0">
                  <a:pos x="424" y="97"/>
                </a:cxn>
                <a:cxn ang="0">
                  <a:pos x="452" y="128"/>
                </a:cxn>
                <a:cxn ang="0">
                  <a:pos x="472" y="108"/>
                </a:cxn>
                <a:cxn ang="0">
                  <a:pos x="524" y="137"/>
                </a:cxn>
                <a:cxn ang="0">
                  <a:pos x="528" y="167"/>
                </a:cxn>
                <a:cxn ang="0">
                  <a:pos x="589" y="176"/>
                </a:cxn>
                <a:cxn ang="0">
                  <a:pos x="617" y="195"/>
                </a:cxn>
                <a:cxn ang="0">
                  <a:pos x="570" y="213"/>
                </a:cxn>
                <a:cxn ang="0">
                  <a:pos x="634" y="223"/>
                </a:cxn>
                <a:cxn ang="0">
                  <a:pos x="584" y="258"/>
                </a:cxn>
                <a:cxn ang="0">
                  <a:pos x="648" y="288"/>
                </a:cxn>
                <a:cxn ang="0">
                  <a:pos x="678" y="282"/>
                </a:cxn>
                <a:cxn ang="0">
                  <a:pos x="771" y="345"/>
                </a:cxn>
                <a:cxn ang="0">
                  <a:pos x="717" y="387"/>
                </a:cxn>
                <a:cxn ang="0">
                  <a:pos x="712" y="423"/>
                </a:cxn>
                <a:cxn ang="0">
                  <a:pos x="625" y="350"/>
                </a:cxn>
                <a:cxn ang="0">
                  <a:pos x="591" y="358"/>
                </a:cxn>
                <a:cxn ang="0">
                  <a:pos x="630" y="428"/>
                </a:cxn>
                <a:cxn ang="0">
                  <a:pos x="678" y="439"/>
                </a:cxn>
                <a:cxn ang="0">
                  <a:pos x="680" y="526"/>
                </a:cxn>
                <a:cxn ang="0">
                  <a:pos x="569" y="476"/>
                </a:cxn>
                <a:cxn ang="0">
                  <a:pos x="648" y="552"/>
                </a:cxn>
                <a:cxn ang="0">
                  <a:pos x="507" y="506"/>
                </a:cxn>
                <a:cxn ang="0">
                  <a:pos x="415" y="443"/>
                </a:cxn>
                <a:cxn ang="0">
                  <a:pos x="357" y="456"/>
                </a:cxn>
                <a:cxn ang="0">
                  <a:pos x="341" y="400"/>
                </a:cxn>
                <a:cxn ang="0">
                  <a:pos x="444" y="400"/>
                </a:cxn>
                <a:cxn ang="0">
                  <a:pos x="419" y="367"/>
                </a:cxn>
                <a:cxn ang="0">
                  <a:pos x="477" y="317"/>
                </a:cxn>
                <a:cxn ang="0">
                  <a:pos x="438" y="254"/>
                </a:cxn>
                <a:cxn ang="0">
                  <a:pos x="358" y="255"/>
                </a:cxn>
                <a:cxn ang="0">
                  <a:pos x="357" y="237"/>
                </a:cxn>
                <a:cxn ang="0">
                  <a:pos x="385" y="223"/>
                </a:cxn>
                <a:cxn ang="0">
                  <a:pos x="335" y="199"/>
                </a:cxn>
                <a:cxn ang="0">
                  <a:pos x="291" y="170"/>
                </a:cxn>
                <a:cxn ang="0">
                  <a:pos x="301" y="198"/>
                </a:cxn>
                <a:cxn ang="0">
                  <a:pos x="245" y="204"/>
                </a:cxn>
                <a:cxn ang="0">
                  <a:pos x="48" y="176"/>
                </a:cxn>
                <a:cxn ang="0">
                  <a:pos x="16" y="137"/>
                </a:cxn>
                <a:cxn ang="0">
                  <a:pos x="76" y="142"/>
                </a:cxn>
                <a:cxn ang="0">
                  <a:pos x="0" y="122"/>
                </a:cxn>
              </a:cxnLst>
              <a:rect l="0" t="0" r="r" b="b"/>
              <a:pathLst>
                <a:path w="771" h="552">
                  <a:moveTo>
                    <a:pt x="0" y="122"/>
                  </a:moveTo>
                  <a:lnTo>
                    <a:pt x="5" y="61"/>
                  </a:lnTo>
                  <a:lnTo>
                    <a:pt x="92" y="0"/>
                  </a:lnTo>
                  <a:lnTo>
                    <a:pt x="137" y="5"/>
                  </a:lnTo>
                  <a:lnTo>
                    <a:pt x="98" y="75"/>
                  </a:lnTo>
                  <a:lnTo>
                    <a:pt x="131" y="112"/>
                  </a:lnTo>
                  <a:lnTo>
                    <a:pt x="142" y="73"/>
                  </a:lnTo>
                  <a:lnTo>
                    <a:pt x="171" y="25"/>
                  </a:lnTo>
                  <a:lnTo>
                    <a:pt x="231" y="2"/>
                  </a:lnTo>
                  <a:lnTo>
                    <a:pt x="245" y="97"/>
                  </a:lnTo>
                  <a:lnTo>
                    <a:pt x="332" y="53"/>
                  </a:lnTo>
                  <a:lnTo>
                    <a:pt x="396" y="67"/>
                  </a:lnTo>
                  <a:lnTo>
                    <a:pt x="424" y="97"/>
                  </a:lnTo>
                  <a:lnTo>
                    <a:pt x="452" y="128"/>
                  </a:lnTo>
                  <a:lnTo>
                    <a:pt x="472" y="108"/>
                  </a:lnTo>
                  <a:lnTo>
                    <a:pt x="524" y="137"/>
                  </a:lnTo>
                  <a:lnTo>
                    <a:pt x="528" y="167"/>
                  </a:lnTo>
                  <a:lnTo>
                    <a:pt x="589" y="176"/>
                  </a:lnTo>
                  <a:lnTo>
                    <a:pt x="617" y="195"/>
                  </a:lnTo>
                  <a:lnTo>
                    <a:pt x="570" y="213"/>
                  </a:lnTo>
                  <a:lnTo>
                    <a:pt x="634" y="223"/>
                  </a:lnTo>
                  <a:lnTo>
                    <a:pt x="584" y="258"/>
                  </a:lnTo>
                  <a:lnTo>
                    <a:pt x="648" y="288"/>
                  </a:lnTo>
                  <a:lnTo>
                    <a:pt x="678" y="282"/>
                  </a:lnTo>
                  <a:lnTo>
                    <a:pt x="771" y="345"/>
                  </a:lnTo>
                  <a:lnTo>
                    <a:pt x="717" y="387"/>
                  </a:lnTo>
                  <a:lnTo>
                    <a:pt x="712" y="423"/>
                  </a:lnTo>
                  <a:lnTo>
                    <a:pt x="625" y="350"/>
                  </a:lnTo>
                  <a:lnTo>
                    <a:pt x="591" y="358"/>
                  </a:lnTo>
                  <a:lnTo>
                    <a:pt x="630" y="428"/>
                  </a:lnTo>
                  <a:lnTo>
                    <a:pt x="678" y="439"/>
                  </a:lnTo>
                  <a:lnTo>
                    <a:pt x="680" y="526"/>
                  </a:lnTo>
                  <a:lnTo>
                    <a:pt x="569" y="476"/>
                  </a:lnTo>
                  <a:lnTo>
                    <a:pt x="648" y="552"/>
                  </a:lnTo>
                  <a:lnTo>
                    <a:pt x="507" y="506"/>
                  </a:lnTo>
                  <a:lnTo>
                    <a:pt x="415" y="443"/>
                  </a:lnTo>
                  <a:lnTo>
                    <a:pt x="357" y="456"/>
                  </a:lnTo>
                  <a:lnTo>
                    <a:pt x="341" y="400"/>
                  </a:lnTo>
                  <a:lnTo>
                    <a:pt x="444" y="400"/>
                  </a:lnTo>
                  <a:lnTo>
                    <a:pt x="419" y="367"/>
                  </a:lnTo>
                  <a:lnTo>
                    <a:pt x="477" y="317"/>
                  </a:lnTo>
                  <a:lnTo>
                    <a:pt x="438" y="254"/>
                  </a:lnTo>
                  <a:lnTo>
                    <a:pt x="358" y="255"/>
                  </a:lnTo>
                  <a:lnTo>
                    <a:pt x="357" y="237"/>
                  </a:lnTo>
                  <a:lnTo>
                    <a:pt x="385" y="223"/>
                  </a:lnTo>
                  <a:lnTo>
                    <a:pt x="335" y="199"/>
                  </a:lnTo>
                  <a:lnTo>
                    <a:pt x="291" y="170"/>
                  </a:lnTo>
                  <a:lnTo>
                    <a:pt x="301" y="198"/>
                  </a:lnTo>
                  <a:lnTo>
                    <a:pt x="245" y="204"/>
                  </a:lnTo>
                  <a:lnTo>
                    <a:pt x="48" y="176"/>
                  </a:lnTo>
                  <a:lnTo>
                    <a:pt x="16" y="137"/>
                  </a:lnTo>
                  <a:lnTo>
                    <a:pt x="76" y="142"/>
                  </a:lnTo>
                  <a:lnTo>
                    <a:pt x="0" y="12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</p:grpSp>
      <p:grpSp>
        <p:nvGrpSpPr>
          <p:cNvPr id="53" name="Group 2"/>
          <p:cNvGrpSpPr>
            <a:grpSpLocks/>
          </p:cNvGrpSpPr>
          <p:nvPr/>
        </p:nvGrpSpPr>
        <p:grpSpPr bwMode="auto">
          <a:xfrm>
            <a:off x="214282" y="285728"/>
            <a:ext cx="7858149" cy="6143668"/>
            <a:chOff x="485" y="1681"/>
            <a:chExt cx="4817" cy="2349"/>
          </a:xfrm>
        </p:grpSpPr>
        <p:sp>
          <p:nvSpPr>
            <p:cNvPr id="54" name="Freeform 3"/>
            <p:cNvSpPr>
              <a:spLocks/>
            </p:cNvSpPr>
            <p:nvPr/>
          </p:nvSpPr>
          <p:spPr bwMode="auto">
            <a:xfrm>
              <a:off x="485" y="2014"/>
              <a:ext cx="1782" cy="1997"/>
            </a:xfrm>
            <a:custGeom>
              <a:avLst/>
              <a:gdLst/>
              <a:ahLst/>
              <a:cxnLst>
                <a:cxn ang="0">
                  <a:pos x="142" y="357"/>
                </a:cxn>
                <a:cxn ang="0">
                  <a:pos x="114" y="502"/>
                </a:cxn>
                <a:cxn ang="0">
                  <a:pos x="155" y="589"/>
                </a:cxn>
                <a:cxn ang="0">
                  <a:pos x="201" y="695"/>
                </a:cxn>
                <a:cxn ang="0">
                  <a:pos x="267" y="673"/>
                </a:cxn>
                <a:cxn ang="0">
                  <a:pos x="443" y="506"/>
                </a:cxn>
                <a:cxn ang="0">
                  <a:pos x="579" y="486"/>
                </a:cxn>
                <a:cxn ang="0">
                  <a:pos x="839" y="604"/>
                </a:cxn>
                <a:cxn ang="0">
                  <a:pos x="1073" y="825"/>
                </a:cxn>
                <a:cxn ang="0">
                  <a:pos x="1183" y="1046"/>
                </a:cxn>
                <a:cxn ang="0">
                  <a:pos x="1406" y="1557"/>
                </a:cxn>
                <a:cxn ang="0">
                  <a:pos x="1426" y="1494"/>
                </a:cxn>
                <a:cxn ang="0">
                  <a:pos x="1690" y="1802"/>
                </a:cxn>
                <a:cxn ang="0">
                  <a:pos x="2092" y="2010"/>
                </a:cxn>
                <a:cxn ang="0">
                  <a:pos x="2346" y="2190"/>
                </a:cxn>
                <a:cxn ang="0">
                  <a:pos x="2362" y="2363"/>
                </a:cxn>
                <a:cxn ang="0">
                  <a:pos x="2627" y="2972"/>
                </a:cxn>
                <a:cxn ang="0">
                  <a:pos x="2561" y="3677"/>
                </a:cxn>
                <a:cxn ang="0">
                  <a:pos x="2556" y="3950"/>
                </a:cxn>
                <a:cxn ang="0">
                  <a:pos x="2686" y="3857"/>
                </a:cxn>
                <a:cxn ang="0">
                  <a:pos x="2834" y="3549"/>
                </a:cxn>
                <a:cxn ang="0">
                  <a:pos x="3077" y="3327"/>
                </a:cxn>
                <a:cxn ang="0">
                  <a:pos x="3465" y="2742"/>
                </a:cxn>
                <a:cxn ang="0">
                  <a:pos x="3247" y="2403"/>
                </a:cxn>
                <a:cxn ang="0">
                  <a:pos x="2980" y="2228"/>
                </a:cxn>
                <a:cxn ang="0">
                  <a:pos x="2595" y="2089"/>
                </a:cxn>
                <a:cxn ang="0">
                  <a:pos x="2327" y="2144"/>
                </a:cxn>
                <a:cxn ang="0">
                  <a:pos x="2151" y="1890"/>
                </a:cxn>
                <a:cxn ang="0">
                  <a:pos x="1888" y="1775"/>
                </a:cxn>
                <a:cxn ang="0">
                  <a:pos x="2111" y="1547"/>
                </a:cxn>
                <a:cxn ang="0">
                  <a:pos x="2349" y="1690"/>
                </a:cxn>
                <a:cxn ang="0">
                  <a:pos x="2479" y="1334"/>
                </a:cxn>
                <a:cxn ang="0">
                  <a:pos x="2712" y="1093"/>
                </a:cxn>
                <a:cxn ang="0">
                  <a:pos x="2758" y="1131"/>
                </a:cxn>
                <a:cxn ang="0">
                  <a:pos x="2796" y="1049"/>
                </a:cxn>
                <a:cxn ang="0">
                  <a:pos x="2662" y="953"/>
                </a:cxn>
                <a:cxn ang="0">
                  <a:pos x="2976" y="760"/>
                </a:cxn>
                <a:cxn ang="0">
                  <a:pos x="2851" y="628"/>
                </a:cxn>
                <a:cxn ang="0">
                  <a:pos x="2729" y="581"/>
                </a:cxn>
                <a:cxn ang="0">
                  <a:pos x="2641" y="491"/>
                </a:cxn>
                <a:cxn ang="0">
                  <a:pos x="2411" y="454"/>
                </a:cxn>
                <a:cxn ang="0">
                  <a:pos x="2447" y="681"/>
                </a:cxn>
                <a:cxn ang="0">
                  <a:pos x="2344" y="848"/>
                </a:cxn>
                <a:cxn ang="0">
                  <a:pos x="2019" y="656"/>
                </a:cxn>
                <a:cxn ang="0">
                  <a:pos x="2076" y="412"/>
                </a:cxn>
                <a:cxn ang="0">
                  <a:pos x="2120" y="309"/>
                </a:cxn>
                <a:cxn ang="0">
                  <a:pos x="2295" y="171"/>
                </a:cxn>
                <a:cxn ang="0">
                  <a:pos x="2151" y="177"/>
                </a:cxn>
                <a:cxn ang="0">
                  <a:pos x="2053" y="90"/>
                </a:cxn>
                <a:cxn ang="0">
                  <a:pos x="2002" y="164"/>
                </a:cxn>
                <a:cxn ang="0">
                  <a:pos x="1762" y="205"/>
                </a:cxn>
                <a:cxn ang="0">
                  <a:pos x="1629" y="230"/>
                </a:cxn>
                <a:cxn ang="0">
                  <a:pos x="1165" y="127"/>
                </a:cxn>
                <a:cxn ang="0">
                  <a:pos x="893" y="141"/>
                </a:cxn>
                <a:cxn ang="0">
                  <a:pos x="301" y="31"/>
                </a:cxn>
                <a:cxn ang="0">
                  <a:pos x="32" y="174"/>
                </a:cxn>
                <a:cxn ang="0">
                  <a:pos x="91" y="255"/>
                </a:cxn>
              </a:cxnLst>
              <a:rect l="0" t="0" r="r" b="b"/>
              <a:pathLst>
                <a:path w="3565" h="3994">
                  <a:moveTo>
                    <a:pt x="0" y="301"/>
                  </a:moveTo>
                  <a:lnTo>
                    <a:pt x="49" y="312"/>
                  </a:lnTo>
                  <a:lnTo>
                    <a:pt x="30" y="318"/>
                  </a:lnTo>
                  <a:lnTo>
                    <a:pt x="49" y="345"/>
                  </a:lnTo>
                  <a:lnTo>
                    <a:pt x="128" y="340"/>
                  </a:lnTo>
                  <a:lnTo>
                    <a:pt x="142" y="357"/>
                  </a:lnTo>
                  <a:lnTo>
                    <a:pt x="175" y="345"/>
                  </a:lnTo>
                  <a:lnTo>
                    <a:pt x="184" y="390"/>
                  </a:lnTo>
                  <a:lnTo>
                    <a:pt x="75" y="432"/>
                  </a:lnTo>
                  <a:lnTo>
                    <a:pt x="56" y="477"/>
                  </a:lnTo>
                  <a:lnTo>
                    <a:pt x="74" y="494"/>
                  </a:lnTo>
                  <a:lnTo>
                    <a:pt x="114" y="502"/>
                  </a:lnTo>
                  <a:lnTo>
                    <a:pt x="95" y="523"/>
                  </a:lnTo>
                  <a:lnTo>
                    <a:pt x="113" y="545"/>
                  </a:lnTo>
                  <a:lnTo>
                    <a:pt x="128" y="547"/>
                  </a:lnTo>
                  <a:lnTo>
                    <a:pt x="148" y="520"/>
                  </a:lnTo>
                  <a:lnTo>
                    <a:pt x="169" y="569"/>
                  </a:lnTo>
                  <a:lnTo>
                    <a:pt x="155" y="589"/>
                  </a:lnTo>
                  <a:lnTo>
                    <a:pt x="201" y="562"/>
                  </a:lnTo>
                  <a:lnTo>
                    <a:pt x="240" y="598"/>
                  </a:lnTo>
                  <a:lnTo>
                    <a:pt x="300" y="570"/>
                  </a:lnTo>
                  <a:lnTo>
                    <a:pt x="245" y="659"/>
                  </a:lnTo>
                  <a:lnTo>
                    <a:pt x="203" y="676"/>
                  </a:lnTo>
                  <a:lnTo>
                    <a:pt x="201" y="695"/>
                  </a:lnTo>
                  <a:lnTo>
                    <a:pt x="155" y="698"/>
                  </a:lnTo>
                  <a:lnTo>
                    <a:pt x="123" y="732"/>
                  </a:lnTo>
                  <a:lnTo>
                    <a:pt x="169" y="705"/>
                  </a:lnTo>
                  <a:lnTo>
                    <a:pt x="217" y="707"/>
                  </a:lnTo>
                  <a:lnTo>
                    <a:pt x="234" y="679"/>
                  </a:lnTo>
                  <a:lnTo>
                    <a:pt x="267" y="673"/>
                  </a:lnTo>
                  <a:lnTo>
                    <a:pt x="368" y="606"/>
                  </a:lnTo>
                  <a:lnTo>
                    <a:pt x="388" y="581"/>
                  </a:lnTo>
                  <a:lnTo>
                    <a:pt x="370" y="561"/>
                  </a:lnTo>
                  <a:lnTo>
                    <a:pt x="463" y="480"/>
                  </a:lnTo>
                  <a:lnTo>
                    <a:pt x="480" y="488"/>
                  </a:lnTo>
                  <a:lnTo>
                    <a:pt x="443" y="506"/>
                  </a:lnTo>
                  <a:lnTo>
                    <a:pt x="429" y="545"/>
                  </a:lnTo>
                  <a:lnTo>
                    <a:pt x="452" y="545"/>
                  </a:lnTo>
                  <a:lnTo>
                    <a:pt x="431" y="567"/>
                  </a:lnTo>
                  <a:lnTo>
                    <a:pt x="518" y="537"/>
                  </a:lnTo>
                  <a:lnTo>
                    <a:pt x="537" y="499"/>
                  </a:lnTo>
                  <a:lnTo>
                    <a:pt x="579" y="486"/>
                  </a:lnTo>
                  <a:lnTo>
                    <a:pt x="566" y="508"/>
                  </a:lnTo>
                  <a:lnTo>
                    <a:pt x="639" y="537"/>
                  </a:lnTo>
                  <a:lnTo>
                    <a:pt x="775" y="541"/>
                  </a:lnTo>
                  <a:lnTo>
                    <a:pt x="784" y="569"/>
                  </a:lnTo>
                  <a:lnTo>
                    <a:pt x="811" y="592"/>
                  </a:lnTo>
                  <a:lnTo>
                    <a:pt x="839" y="604"/>
                  </a:lnTo>
                  <a:lnTo>
                    <a:pt x="890" y="600"/>
                  </a:lnTo>
                  <a:lnTo>
                    <a:pt x="932" y="618"/>
                  </a:lnTo>
                  <a:lnTo>
                    <a:pt x="926" y="648"/>
                  </a:lnTo>
                  <a:lnTo>
                    <a:pt x="987" y="687"/>
                  </a:lnTo>
                  <a:lnTo>
                    <a:pt x="1007" y="749"/>
                  </a:lnTo>
                  <a:lnTo>
                    <a:pt x="1073" y="825"/>
                  </a:lnTo>
                  <a:lnTo>
                    <a:pt x="1079" y="870"/>
                  </a:lnTo>
                  <a:lnTo>
                    <a:pt x="1163" y="912"/>
                  </a:lnTo>
                  <a:lnTo>
                    <a:pt x="1204" y="920"/>
                  </a:lnTo>
                  <a:lnTo>
                    <a:pt x="1218" y="976"/>
                  </a:lnTo>
                  <a:lnTo>
                    <a:pt x="1163" y="976"/>
                  </a:lnTo>
                  <a:lnTo>
                    <a:pt x="1183" y="1046"/>
                  </a:lnTo>
                  <a:lnTo>
                    <a:pt x="1172" y="1232"/>
                  </a:lnTo>
                  <a:lnTo>
                    <a:pt x="1227" y="1334"/>
                  </a:lnTo>
                  <a:lnTo>
                    <a:pt x="1274" y="1414"/>
                  </a:lnTo>
                  <a:lnTo>
                    <a:pt x="1328" y="1430"/>
                  </a:lnTo>
                  <a:lnTo>
                    <a:pt x="1369" y="1477"/>
                  </a:lnTo>
                  <a:lnTo>
                    <a:pt x="1406" y="1557"/>
                  </a:lnTo>
                  <a:lnTo>
                    <a:pt x="1475" y="1641"/>
                  </a:lnTo>
                  <a:lnTo>
                    <a:pt x="1500" y="1702"/>
                  </a:lnTo>
                  <a:lnTo>
                    <a:pt x="1559" y="1756"/>
                  </a:lnTo>
                  <a:lnTo>
                    <a:pt x="1576" y="1741"/>
                  </a:lnTo>
                  <a:lnTo>
                    <a:pt x="1434" y="1547"/>
                  </a:lnTo>
                  <a:lnTo>
                    <a:pt x="1426" y="1494"/>
                  </a:lnTo>
                  <a:lnTo>
                    <a:pt x="1456" y="1505"/>
                  </a:lnTo>
                  <a:lnTo>
                    <a:pt x="1509" y="1592"/>
                  </a:lnTo>
                  <a:lnTo>
                    <a:pt x="1582" y="1655"/>
                  </a:lnTo>
                  <a:lnTo>
                    <a:pt x="1579" y="1679"/>
                  </a:lnTo>
                  <a:lnTo>
                    <a:pt x="1676" y="1766"/>
                  </a:lnTo>
                  <a:lnTo>
                    <a:pt x="1690" y="1802"/>
                  </a:lnTo>
                  <a:lnTo>
                    <a:pt x="1679" y="1829"/>
                  </a:lnTo>
                  <a:lnTo>
                    <a:pt x="1701" y="1862"/>
                  </a:lnTo>
                  <a:lnTo>
                    <a:pt x="1892" y="1952"/>
                  </a:lnTo>
                  <a:lnTo>
                    <a:pt x="1978" y="1945"/>
                  </a:lnTo>
                  <a:lnTo>
                    <a:pt x="2034" y="1987"/>
                  </a:lnTo>
                  <a:lnTo>
                    <a:pt x="2092" y="2010"/>
                  </a:lnTo>
                  <a:lnTo>
                    <a:pt x="2153" y="2018"/>
                  </a:lnTo>
                  <a:lnTo>
                    <a:pt x="2207" y="2084"/>
                  </a:lnTo>
                  <a:lnTo>
                    <a:pt x="2209" y="2114"/>
                  </a:lnTo>
                  <a:lnTo>
                    <a:pt x="2229" y="2109"/>
                  </a:lnTo>
                  <a:lnTo>
                    <a:pt x="2282" y="2158"/>
                  </a:lnTo>
                  <a:lnTo>
                    <a:pt x="2346" y="2190"/>
                  </a:lnTo>
                  <a:lnTo>
                    <a:pt x="2351" y="2164"/>
                  </a:lnTo>
                  <a:lnTo>
                    <a:pt x="2383" y="2140"/>
                  </a:lnTo>
                  <a:lnTo>
                    <a:pt x="2415" y="2158"/>
                  </a:lnTo>
                  <a:lnTo>
                    <a:pt x="2418" y="2187"/>
                  </a:lnTo>
                  <a:lnTo>
                    <a:pt x="2430" y="2277"/>
                  </a:lnTo>
                  <a:lnTo>
                    <a:pt x="2362" y="2363"/>
                  </a:lnTo>
                  <a:lnTo>
                    <a:pt x="2341" y="2445"/>
                  </a:lnTo>
                  <a:lnTo>
                    <a:pt x="2335" y="2542"/>
                  </a:lnTo>
                  <a:lnTo>
                    <a:pt x="2391" y="2608"/>
                  </a:lnTo>
                  <a:lnTo>
                    <a:pt x="2460" y="2772"/>
                  </a:lnTo>
                  <a:lnTo>
                    <a:pt x="2617" y="2881"/>
                  </a:lnTo>
                  <a:lnTo>
                    <a:pt x="2627" y="2972"/>
                  </a:lnTo>
                  <a:lnTo>
                    <a:pt x="2591" y="3187"/>
                  </a:lnTo>
                  <a:lnTo>
                    <a:pt x="2592" y="3302"/>
                  </a:lnTo>
                  <a:lnTo>
                    <a:pt x="2535" y="3437"/>
                  </a:lnTo>
                  <a:lnTo>
                    <a:pt x="2530" y="3568"/>
                  </a:lnTo>
                  <a:lnTo>
                    <a:pt x="2569" y="3577"/>
                  </a:lnTo>
                  <a:lnTo>
                    <a:pt x="2561" y="3677"/>
                  </a:lnTo>
                  <a:lnTo>
                    <a:pt x="2517" y="3745"/>
                  </a:lnTo>
                  <a:lnTo>
                    <a:pt x="2511" y="3785"/>
                  </a:lnTo>
                  <a:lnTo>
                    <a:pt x="2530" y="3841"/>
                  </a:lnTo>
                  <a:lnTo>
                    <a:pt x="2522" y="3890"/>
                  </a:lnTo>
                  <a:lnTo>
                    <a:pt x="2553" y="3911"/>
                  </a:lnTo>
                  <a:lnTo>
                    <a:pt x="2556" y="3950"/>
                  </a:lnTo>
                  <a:lnTo>
                    <a:pt x="2570" y="3983"/>
                  </a:lnTo>
                  <a:lnTo>
                    <a:pt x="2602" y="3994"/>
                  </a:lnTo>
                  <a:lnTo>
                    <a:pt x="2609" y="3953"/>
                  </a:lnTo>
                  <a:lnTo>
                    <a:pt x="2675" y="3939"/>
                  </a:lnTo>
                  <a:lnTo>
                    <a:pt x="2648" y="3913"/>
                  </a:lnTo>
                  <a:lnTo>
                    <a:pt x="2686" y="3857"/>
                  </a:lnTo>
                  <a:lnTo>
                    <a:pt x="2748" y="3771"/>
                  </a:lnTo>
                  <a:lnTo>
                    <a:pt x="2698" y="3719"/>
                  </a:lnTo>
                  <a:lnTo>
                    <a:pt x="2753" y="3686"/>
                  </a:lnTo>
                  <a:lnTo>
                    <a:pt x="2798" y="3588"/>
                  </a:lnTo>
                  <a:lnTo>
                    <a:pt x="2764" y="3547"/>
                  </a:lnTo>
                  <a:lnTo>
                    <a:pt x="2834" y="3549"/>
                  </a:lnTo>
                  <a:lnTo>
                    <a:pt x="2837" y="3484"/>
                  </a:lnTo>
                  <a:lnTo>
                    <a:pt x="2954" y="3471"/>
                  </a:lnTo>
                  <a:lnTo>
                    <a:pt x="2988" y="3426"/>
                  </a:lnTo>
                  <a:lnTo>
                    <a:pt x="2941" y="3336"/>
                  </a:lnTo>
                  <a:lnTo>
                    <a:pt x="3036" y="3366"/>
                  </a:lnTo>
                  <a:lnTo>
                    <a:pt x="3077" y="3327"/>
                  </a:lnTo>
                  <a:lnTo>
                    <a:pt x="3206" y="3167"/>
                  </a:lnTo>
                  <a:lnTo>
                    <a:pt x="3214" y="3083"/>
                  </a:lnTo>
                  <a:lnTo>
                    <a:pt x="3315" y="3011"/>
                  </a:lnTo>
                  <a:lnTo>
                    <a:pt x="3406" y="2983"/>
                  </a:lnTo>
                  <a:lnTo>
                    <a:pt x="3457" y="2862"/>
                  </a:lnTo>
                  <a:lnTo>
                    <a:pt x="3465" y="2742"/>
                  </a:lnTo>
                  <a:lnTo>
                    <a:pt x="3565" y="2626"/>
                  </a:lnTo>
                  <a:lnTo>
                    <a:pt x="3557" y="2524"/>
                  </a:lnTo>
                  <a:lnTo>
                    <a:pt x="3454" y="2468"/>
                  </a:lnTo>
                  <a:lnTo>
                    <a:pt x="3319" y="2456"/>
                  </a:lnTo>
                  <a:lnTo>
                    <a:pt x="3306" y="2423"/>
                  </a:lnTo>
                  <a:lnTo>
                    <a:pt x="3247" y="2403"/>
                  </a:lnTo>
                  <a:lnTo>
                    <a:pt x="3130" y="2439"/>
                  </a:lnTo>
                  <a:lnTo>
                    <a:pt x="3133" y="2397"/>
                  </a:lnTo>
                  <a:lnTo>
                    <a:pt x="3174" y="2343"/>
                  </a:lnTo>
                  <a:lnTo>
                    <a:pt x="3130" y="2273"/>
                  </a:lnTo>
                  <a:lnTo>
                    <a:pt x="3063" y="2234"/>
                  </a:lnTo>
                  <a:lnTo>
                    <a:pt x="2980" y="2228"/>
                  </a:lnTo>
                  <a:lnTo>
                    <a:pt x="2904" y="2159"/>
                  </a:lnTo>
                  <a:lnTo>
                    <a:pt x="2873" y="2131"/>
                  </a:lnTo>
                  <a:lnTo>
                    <a:pt x="2823" y="2103"/>
                  </a:lnTo>
                  <a:lnTo>
                    <a:pt x="2686" y="2098"/>
                  </a:lnTo>
                  <a:lnTo>
                    <a:pt x="2631" y="2052"/>
                  </a:lnTo>
                  <a:lnTo>
                    <a:pt x="2595" y="2089"/>
                  </a:lnTo>
                  <a:lnTo>
                    <a:pt x="2591" y="2050"/>
                  </a:lnTo>
                  <a:lnTo>
                    <a:pt x="2497" y="2086"/>
                  </a:lnTo>
                  <a:lnTo>
                    <a:pt x="2447" y="2167"/>
                  </a:lnTo>
                  <a:lnTo>
                    <a:pt x="2432" y="2150"/>
                  </a:lnTo>
                  <a:lnTo>
                    <a:pt x="2383" y="2123"/>
                  </a:lnTo>
                  <a:lnTo>
                    <a:pt x="2327" y="2144"/>
                  </a:lnTo>
                  <a:lnTo>
                    <a:pt x="2295" y="2122"/>
                  </a:lnTo>
                  <a:lnTo>
                    <a:pt x="2263" y="2088"/>
                  </a:lnTo>
                  <a:lnTo>
                    <a:pt x="2276" y="1974"/>
                  </a:lnTo>
                  <a:lnTo>
                    <a:pt x="2224" y="1949"/>
                  </a:lnTo>
                  <a:lnTo>
                    <a:pt x="2123" y="1949"/>
                  </a:lnTo>
                  <a:lnTo>
                    <a:pt x="2151" y="1890"/>
                  </a:lnTo>
                  <a:lnTo>
                    <a:pt x="2179" y="1803"/>
                  </a:lnTo>
                  <a:lnTo>
                    <a:pt x="2147" y="1788"/>
                  </a:lnTo>
                  <a:lnTo>
                    <a:pt x="2083" y="1806"/>
                  </a:lnTo>
                  <a:lnTo>
                    <a:pt x="2050" y="1878"/>
                  </a:lnTo>
                  <a:lnTo>
                    <a:pt x="1941" y="1870"/>
                  </a:lnTo>
                  <a:lnTo>
                    <a:pt x="1888" y="1775"/>
                  </a:lnTo>
                  <a:lnTo>
                    <a:pt x="1907" y="1671"/>
                  </a:lnTo>
                  <a:lnTo>
                    <a:pt x="1897" y="1613"/>
                  </a:lnTo>
                  <a:lnTo>
                    <a:pt x="1960" y="1557"/>
                  </a:lnTo>
                  <a:lnTo>
                    <a:pt x="2042" y="1554"/>
                  </a:lnTo>
                  <a:lnTo>
                    <a:pt x="2109" y="1579"/>
                  </a:lnTo>
                  <a:lnTo>
                    <a:pt x="2111" y="1547"/>
                  </a:lnTo>
                  <a:lnTo>
                    <a:pt x="2148" y="1523"/>
                  </a:lnTo>
                  <a:lnTo>
                    <a:pt x="2260" y="1550"/>
                  </a:lnTo>
                  <a:lnTo>
                    <a:pt x="2288" y="1576"/>
                  </a:lnTo>
                  <a:lnTo>
                    <a:pt x="2291" y="1626"/>
                  </a:lnTo>
                  <a:lnTo>
                    <a:pt x="2329" y="1691"/>
                  </a:lnTo>
                  <a:lnTo>
                    <a:pt x="2349" y="1690"/>
                  </a:lnTo>
                  <a:lnTo>
                    <a:pt x="2359" y="1641"/>
                  </a:lnTo>
                  <a:lnTo>
                    <a:pt x="2323" y="1523"/>
                  </a:lnTo>
                  <a:lnTo>
                    <a:pt x="2343" y="1477"/>
                  </a:lnTo>
                  <a:lnTo>
                    <a:pt x="2479" y="1382"/>
                  </a:lnTo>
                  <a:lnTo>
                    <a:pt x="2461" y="1310"/>
                  </a:lnTo>
                  <a:lnTo>
                    <a:pt x="2479" y="1334"/>
                  </a:lnTo>
                  <a:lnTo>
                    <a:pt x="2502" y="1278"/>
                  </a:lnTo>
                  <a:lnTo>
                    <a:pt x="2530" y="1217"/>
                  </a:lnTo>
                  <a:lnTo>
                    <a:pt x="2634" y="1189"/>
                  </a:lnTo>
                  <a:lnTo>
                    <a:pt x="2605" y="1173"/>
                  </a:lnTo>
                  <a:lnTo>
                    <a:pt x="2627" y="1127"/>
                  </a:lnTo>
                  <a:lnTo>
                    <a:pt x="2712" y="1093"/>
                  </a:lnTo>
                  <a:lnTo>
                    <a:pt x="2714" y="1075"/>
                  </a:lnTo>
                  <a:lnTo>
                    <a:pt x="2776" y="1049"/>
                  </a:lnTo>
                  <a:lnTo>
                    <a:pt x="2775" y="1071"/>
                  </a:lnTo>
                  <a:lnTo>
                    <a:pt x="2812" y="1068"/>
                  </a:lnTo>
                  <a:lnTo>
                    <a:pt x="2739" y="1097"/>
                  </a:lnTo>
                  <a:lnTo>
                    <a:pt x="2758" y="1131"/>
                  </a:lnTo>
                  <a:lnTo>
                    <a:pt x="2790" y="1096"/>
                  </a:lnTo>
                  <a:lnTo>
                    <a:pt x="2871" y="1071"/>
                  </a:lnTo>
                  <a:lnTo>
                    <a:pt x="2904" y="1043"/>
                  </a:lnTo>
                  <a:lnTo>
                    <a:pt x="2885" y="1013"/>
                  </a:lnTo>
                  <a:lnTo>
                    <a:pt x="2865" y="1061"/>
                  </a:lnTo>
                  <a:lnTo>
                    <a:pt x="2796" y="1049"/>
                  </a:lnTo>
                  <a:lnTo>
                    <a:pt x="2761" y="1012"/>
                  </a:lnTo>
                  <a:lnTo>
                    <a:pt x="2775" y="985"/>
                  </a:lnTo>
                  <a:lnTo>
                    <a:pt x="2725" y="979"/>
                  </a:lnTo>
                  <a:lnTo>
                    <a:pt x="2789" y="959"/>
                  </a:lnTo>
                  <a:lnTo>
                    <a:pt x="2753" y="939"/>
                  </a:lnTo>
                  <a:lnTo>
                    <a:pt x="2662" y="953"/>
                  </a:lnTo>
                  <a:lnTo>
                    <a:pt x="2731" y="901"/>
                  </a:lnTo>
                  <a:lnTo>
                    <a:pt x="2898" y="901"/>
                  </a:lnTo>
                  <a:lnTo>
                    <a:pt x="3018" y="833"/>
                  </a:lnTo>
                  <a:lnTo>
                    <a:pt x="3012" y="780"/>
                  </a:lnTo>
                  <a:lnTo>
                    <a:pt x="2976" y="788"/>
                  </a:lnTo>
                  <a:lnTo>
                    <a:pt x="2976" y="760"/>
                  </a:lnTo>
                  <a:lnTo>
                    <a:pt x="2893" y="792"/>
                  </a:lnTo>
                  <a:lnTo>
                    <a:pt x="2871" y="778"/>
                  </a:lnTo>
                  <a:lnTo>
                    <a:pt x="2971" y="743"/>
                  </a:lnTo>
                  <a:lnTo>
                    <a:pt x="2893" y="699"/>
                  </a:lnTo>
                  <a:lnTo>
                    <a:pt x="2853" y="668"/>
                  </a:lnTo>
                  <a:lnTo>
                    <a:pt x="2851" y="628"/>
                  </a:lnTo>
                  <a:lnTo>
                    <a:pt x="2817" y="611"/>
                  </a:lnTo>
                  <a:lnTo>
                    <a:pt x="2825" y="589"/>
                  </a:lnTo>
                  <a:lnTo>
                    <a:pt x="2809" y="564"/>
                  </a:lnTo>
                  <a:lnTo>
                    <a:pt x="2776" y="523"/>
                  </a:lnTo>
                  <a:lnTo>
                    <a:pt x="2751" y="545"/>
                  </a:lnTo>
                  <a:lnTo>
                    <a:pt x="2729" y="581"/>
                  </a:lnTo>
                  <a:lnTo>
                    <a:pt x="2676" y="607"/>
                  </a:lnTo>
                  <a:lnTo>
                    <a:pt x="2673" y="581"/>
                  </a:lnTo>
                  <a:lnTo>
                    <a:pt x="2609" y="598"/>
                  </a:lnTo>
                  <a:lnTo>
                    <a:pt x="2655" y="562"/>
                  </a:lnTo>
                  <a:lnTo>
                    <a:pt x="2645" y="534"/>
                  </a:lnTo>
                  <a:lnTo>
                    <a:pt x="2641" y="491"/>
                  </a:lnTo>
                  <a:lnTo>
                    <a:pt x="2591" y="486"/>
                  </a:lnTo>
                  <a:lnTo>
                    <a:pt x="2591" y="472"/>
                  </a:lnTo>
                  <a:lnTo>
                    <a:pt x="2530" y="435"/>
                  </a:lnTo>
                  <a:lnTo>
                    <a:pt x="2497" y="446"/>
                  </a:lnTo>
                  <a:lnTo>
                    <a:pt x="2422" y="433"/>
                  </a:lnTo>
                  <a:lnTo>
                    <a:pt x="2411" y="454"/>
                  </a:lnTo>
                  <a:lnTo>
                    <a:pt x="2430" y="472"/>
                  </a:lnTo>
                  <a:lnTo>
                    <a:pt x="2413" y="505"/>
                  </a:lnTo>
                  <a:lnTo>
                    <a:pt x="2441" y="551"/>
                  </a:lnTo>
                  <a:lnTo>
                    <a:pt x="2393" y="584"/>
                  </a:lnTo>
                  <a:lnTo>
                    <a:pt x="2430" y="604"/>
                  </a:lnTo>
                  <a:lnTo>
                    <a:pt x="2447" y="681"/>
                  </a:lnTo>
                  <a:lnTo>
                    <a:pt x="2369" y="746"/>
                  </a:lnTo>
                  <a:lnTo>
                    <a:pt x="2397" y="822"/>
                  </a:lnTo>
                  <a:lnTo>
                    <a:pt x="2418" y="831"/>
                  </a:lnTo>
                  <a:lnTo>
                    <a:pt x="2369" y="873"/>
                  </a:lnTo>
                  <a:lnTo>
                    <a:pt x="2332" y="875"/>
                  </a:lnTo>
                  <a:lnTo>
                    <a:pt x="2344" y="848"/>
                  </a:lnTo>
                  <a:lnTo>
                    <a:pt x="2301" y="805"/>
                  </a:lnTo>
                  <a:lnTo>
                    <a:pt x="2301" y="726"/>
                  </a:lnTo>
                  <a:lnTo>
                    <a:pt x="2217" y="715"/>
                  </a:lnTo>
                  <a:lnTo>
                    <a:pt x="2115" y="659"/>
                  </a:lnTo>
                  <a:lnTo>
                    <a:pt x="2064" y="645"/>
                  </a:lnTo>
                  <a:lnTo>
                    <a:pt x="2019" y="656"/>
                  </a:lnTo>
                  <a:lnTo>
                    <a:pt x="2008" y="586"/>
                  </a:lnTo>
                  <a:lnTo>
                    <a:pt x="1978" y="597"/>
                  </a:lnTo>
                  <a:lnTo>
                    <a:pt x="1972" y="478"/>
                  </a:lnTo>
                  <a:lnTo>
                    <a:pt x="2023" y="450"/>
                  </a:lnTo>
                  <a:lnTo>
                    <a:pt x="2028" y="421"/>
                  </a:lnTo>
                  <a:lnTo>
                    <a:pt x="2076" y="412"/>
                  </a:lnTo>
                  <a:lnTo>
                    <a:pt x="2002" y="363"/>
                  </a:lnTo>
                  <a:lnTo>
                    <a:pt x="2076" y="390"/>
                  </a:lnTo>
                  <a:lnTo>
                    <a:pt x="2097" y="363"/>
                  </a:lnTo>
                  <a:lnTo>
                    <a:pt x="2139" y="363"/>
                  </a:lnTo>
                  <a:lnTo>
                    <a:pt x="2178" y="317"/>
                  </a:lnTo>
                  <a:lnTo>
                    <a:pt x="2120" y="309"/>
                  </a:lnTo>
                  <a:lnTo>
                    <a:pt x="2092" y="287"/>
                  </a:lnTo>
                  <a:lnTo>
                    <a:pt x="2181" y="303"/>
                  </a:lnTo>
                  <a:lnTo>
                    <a:pt x="2187" y="256"/>
                  </a:lnTo>
                  <a:lnTo>
                    <a:pt x="2276" y="264"/>
                  </a:lnTo>
                  <a:lnTo>
                    <a:pt x="2326" y="231"/>
                  </a:lnTo>
                  <a:lnTo>
                    <a:pt x="2295" y="171"/>
                  </a:lnTo>
                  <a:lnTo>
                    <a:pt x="2327" y="161"/>
                  </a:lnTo>
                  <a:lnTo>
                    <a:pt x="2214" y="105"/>
                  </a:lnTo>
                  <a:lnTo>
                    <a:pt x="2237" y="155"/>
                  </a:lnTo>
                  <a:lnTo>
                    <a:pt x="2207" y="161"/>
                  </a:lnTo>
                  <a:lnTo>
                    <a:pt x="2165" y="223"/>
                  </a:lnTo>
                  <a:lnTo>
                    <a:pt x="2151" y="177"/>
                  </a:lnTo>
                  <a:lnTo>
                    <a:pt x="2109" y="130"/>
                  </a:lnTo>
                  <a:lnTo>
                    <a:pt x="2084" y="177"/>
                  </a:lnTo>
                  <a:lnTo>
                    <a:pt x="2056" y="127"/>
                  </a:lnTo>
                  <a:lnTo>
                    <a:pt x="2020" y="111"/>
                  </a:lnTo>
                  <a:lnTo>
                    <a:pt x="2028" y="90"/>
                  </a:lnTo>
                  <a:lnTo>
                    <a:pt x="2053" y="90"/>
                  </a:lnTo>
                  <a:lnTo>
                    <a:pt x="2011" y="34"/>
                  </a:lnTo>
                  <a:lnTo>
                    <a:pt x="1953" y="0"/>
                  </a:lnTo>
                  <a:lnTo>
                    <a:pt x="1924" y="34"/>
                  </a:lnTo>
                  <a:lnTo>
                    <a:pt x="1916" y="91"/>
                  </a:lnTo>
                  <a:lnTo>
                    <a:pt x="1994" y="119"/>
                  </a:lnTo>
                  <a:lnTo>
                    <a:pt x="2002" y="164"/>
                  </a:lnTo>
                  <a:lnTo>
                    <a:pt x="1942" y="185"/>
                  </a:lnTo>
                  <a:lnTo>
                    <a:pt x="1950" y="223"/>
                  </a:lnTo>
                  <a:lnTo>
                    <a:pt x="1922" y="213"/>
                  </a:lnTo>
                  <a:lnTo>
                    <a:pt x="1913" y="188"/>
                  </a:lnTo>
                  <a:lnTo>
                    <a:pt x="1869" y="200"/>
                  </a:lnTo>
                  <a:lnTo>
                    <a:pt x="1762" y="205"/>
                  </a:lnTo>
                  <a:lnTo>
                    <a:pt x="1734" y="183"/>
                  </a:lnTo>
                  <a:lnTo>
                    <a:pt x="1657" y="146"/>
                  </a:lnTo>
                  <a:lnTo>
                    <a:pt x="1589" y="174"/>
                  </a:lnTo>
                  <a:lnTo>
                    <a:pt x="1609" y="183"/>
                  </a:lnTo>
                  <a:lnTo>
                    <a:pt x="1666" y="158"/>
                  </a:lnTo>
                  <a:lnTo>
                    <a:pt x="1629" y="230"/>
                  </a:lnTo>
                  <a:lnTo>
                    <a:pt x="1553" y="188"/>
                  </a:lnTo>
                  <a:lnTo>
                    <a:pt x="1406" y="189"/>
                  </a:lnTo>
                  <a:lnTo>
                    <a:pt x="1448" y="169"/>
                  </a:lnTo>
                  <a:lnTo>
                    <a:pt x="1352" y="147"/>
                  </a:lnTo>
                  <a:lnTo>
                    <a:pt x="1214" y="104"/>
                  </a:lnTo>
                  <a:lnTo>
                    <a:pt x="1165" y="127"/>
                  </a:lnTo>
                  <a:lnTo>
                    <a:pt x="1168" y="90"/>
                  </a:lnTo>
                  <a:lnTo>
                    <a:pt x="1132" y="127"/>
                  </a:lnTo>
                  <a:lnTo>
                    <a:pt x="1079" y="85"/>
                  </a:lnTo>
                  <a:lnTo>
                    <a:pt x="990" y="133"/>
                  </a:lnTo>
                  <a:lnTo>
                    <a:pt x="987" y="122"/>
                  </a:lnTo>
                  <a:lnTo>
                    <a:pt x="893" y="141"/>
                  </a:lnTo>
                  <a:lnTo>
                    <a:pt x="906" y="166"/>
                  </a:lnTo>
                  <a:lnTo>
                    <a:pt x="722" y="110"/>
                  </a:lnTo>
                  <a:lnTo>
                    <a:pt x="435" y="74"/>
                  </a:lnTo>
                  <a:lnTo>
                    <a:pt x="423" y="56"/>
                  </a:lnTo>
                  <a:lnTo>
                    <a:pt x="332" y="38"/>
                  </a:lnTo>
                  <a:lnTo>
                    <a:pt x="301" y="31"/>
                  </a:lnTo>
                  <a:lnTo>
                    <a:pt x="268" y="56"/>
                  </a:lnTo>
                  <a:lnTo>
                    <a:pt x="206" y="68"/>
                  </a:lnTo>
                  <a:lnTo>
                    <a:pt x="148" y="93"/>
                  </a:lnTo>
                  <a:lnTo>
                    <a:pt x="119" y="138"/>
                  </a:lnTo>
                  <a:lnTo>
                    <a:pt x="47" y="147"/>
                  </a:lnTo>
                  <a:lnTo>
                    <a:pt x="32" y="174"/>
                  </a:lnTo>
                  <a:lnTo>
                    <a:pt x="119" y="231"/>
                  </a:lnTo>
                  <a:lnTo>
                    <a:pt x="156" y="253"/>
                  </a:lnTo>
                  <a:lnTo>
                    <a:pt x="187" y="269"/>
                  </a:lnTo>
                  <a:lnTo>
                    <a:pt x="119" y="278"/>
                  </a:lnTo>
                  <a:lnTo>
                    <a:pt x="119" y="255"/>
                  </a:lnTo>
                  <a:lnTo>
                    <a:pt x="91" y="255"/>
                  </a:lnTo>
                  <a:lnTo>
                    <a:pt x="0" y="30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5" name="Freeform 4"/>
            <p:cNvSpPr>
              <a:spLocks/>
            </p:cNvSpPr>
            <p:nvPr/>
          </p:nvSpPr>
          <p:spPr bwMode="auto">
            <a:xfrm>
              <a:off x="1601" y="2889"/>
              <a:ext cx="142" cy="46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37" y="6"/>
                </a:cxn>
                <a:cxn ang="0">
                  <a:pos x="109" y="0"/>
                </a:cxn>
                <a:cxn ang="0">
                  <a:pos x="283" y="80"/>
                </a:cxn>
                <a:cxn ang="0">
                  <a:pos x="190" y="91"/>
                </a:cxn>
                <a:cxn ang="0">
                  <a:pos x="163" y="43"/>
                </a:cxn>
                <a:cxn ang="0">
                  <a:pos x="75" y="26"/>
                </a:cxn>
                <a:cxn ang="0">
                  <a:pos x="0" y="39"/>
                </a:cxn>
              </a:cxnLst>
              <a:rect l="0" t="0" r="r" b="b"/>
              <a:pathLst>
                <a:path w="283" h="91">
                  <a:moveTo>
                    <a:pt x="0" y="39"/>
                  </a:moveTo>
                  <a:lnTo>
                    <a:pt x="37" y="6"/>
                  </a:lnTo>
                  <a:lnTo>
                    <a:pt x="109" y="0"/>
                  </a:lnTo>
                  <a:lnTo>
                    <a:pt x="283" y="80"/>
                  </a:lnTo>
                  <a:lnTo>
                    <a:pt x="190" y="91"/>
                  </a:lnTo>
                  <a:lnTo>
                    <a:pt x="163" y="43"/>
                  </a:lnTo>
                  <a:lnTo>
                    <a:pt x="75" y="26"/>
                  </a:lnTo>
                  <a:lnTo>
                    <a:pt x="0" y="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6" name="Freeform 5"/>
            <p:cNvSpPr>
              <a:spLocks/>
            </p:cNvSpPr>
            <p:nvPr/>
          </p:nvSpPr>
          <p:spPr bwMode="auto">
            <a:xfrm>
              <a:off x="1742" y="2936"/>
              <a:ext cx="80" cy="24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51" y="33"/>
                </a:cxn>
                <a:cxn ang="0">
                  <a:pos x="25" y="0"/>
                </a:cxn>
                <a:cxn ang="0">
                  <a:pos x="115" y="5"/>
                </a:cxn>
                <a:cxn ang="0">
                  <a:pos x="159" y="30"/>
                </a:cxn>
                <a:cxn ang="0">
                  <a:pos x="70" y="49"/>
                </a:cxn>
                <a:cxn ang="0">
                  <a:pos x="0" y="36"/>
                </a:cxn>
              </a:cxnLst>
              <a:rect l="0" t="0" r="r" b="b"/>
              <a:pathLst>
                <a:path w="159" h="49">
                  <a:moveTo>
                    <a:pt x="0" y="36"/>
                  </a:moveTo>
                  <a:lnTo>
                    <a:pt x="51" y="33"/>
                  </a:lnTo>
                  <a:lnTo>
                    <a:pt x="25" y="0"/>
                  </a:lnTo>
                  <a:lnTo>
                    <a:pt x="115" y="5"/>
                  </a:lnTo>
                  <a:lnTo>
                    <a:pt x="159" y="30"/>
                  </a:lnTo>
                  <a:lnTo>
                    <a:pt x="70" y="49"/>
                  </a:lnTo>
                  <a:lnTo>
                    <a:pt x="0" y="3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7" name="Freeform 6"/>
            <p:cNvSpPr>
              <a:spLocks/>
            </p:cNvSpPr>
            <p:nvPr/>
          </p:nvSpPr>
          <p:spPr bwMode="auto">
            <a:xfrm>
              <a:off x="1783" y="3990"/>
              <a:ext cx="83" cy="40"/>
            </a:xfrm>
            <a:custGeom>
              <a:avLst/>
              <a:gdLst/>
              <a:ahLst/>
              <a:cxnLst>
                <a:cxn ang="0">
                  <a:pos x="0" y="65"/>
                </a:cxn>
                <a:cxn ang="0">
                  <a:pos x="9" y="53"/>
                </a:cxn>
                <a:cxn ang="0">
                  <a:pos x="25" y="21"/>
                </a:cxn>
                <a:cxn ang="0">
                  <a:pos x="70" y="0"/>
                </a:cxn>
                <a:cxn ang="0">
                  <a:pos x="92" y="37"/>
                </a:cxn>
                <a:cxn ang="0">
                  <a:pos x="167" y="74"/>
                </a:cxn>
                <a:cxn ang="0">
                  <a:pos x="73" y="79"/>
                </a:cxn>
                <a:cxn ang="0">
                  <a:pos x="0" y="65"/>
                </a:cxn>
              </a:cxnLst>
              <a:rect l="0" t="0" r="r" b="b"/>
              <a:pathLst>
                <a:path w="167" h="79">
                  <a:moveTo>
                    <a:pt x="0" y="65"/>
                  </a:moveTo>
                  <a:lnTo>
                    <a:pt x="9" y="53"/>
                  </a:lnTo>
                  <a:lnTo>
                    <a:pt x="25" y="21"/>
                  </a:lnTo>
                  <a:lnTo>
                    <a:pt x="70" y="0"/>
                  </a:lnTo>
                  <a:lnTo>
                    <a:pt x="92" y="37"/>
                  </a:lnTo>
                  <a:lnTo>
                    <a:pt x="167" y="74"/>
                  </a:lnTo>
                  <a:lnTo>
                    <a:pt x="73" y="79"/>
                  </a:lnTo>
                  <a:lnTo>
                    <a:pt x="0" y="65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8" name="Freeform 7"/>
            <p:cNvSpPr>
              <a:spLocks/>
            </p:cNvSpPr>
            <p:nvPr/>
          </p:nvSpPr>
          <p:spPr bwMode="auto">
            <a:xfrm>
              <a:off x="1945" y="2442"/>
              <a:ext cx="88" cy="82"/>
            </a:xfrm>
            <a:custGeom>
              <a:avLst/>
              <a:gdLst/>
              <a:ahLst/>
              <a:cxnLst>
                <a:cxn ang="0">
                  <a:pos x="0" y="133"/>
                </a:cxn>
                <a:cxn ang="0">
                  <a:pos x="72" y="11"/>
                </a:cxn>
                <a:cxn ang="0">
                  <a:pos x="101" y="0"/>
                </a:cxn>
                <a:cxn ang="0">
                  <a:pos x="89" y="53"/>
                </a:cxn>
                <a:cxn ang="0">
                  <a:pos x="108" y="84"/>
                </a:cxn>
                <a:cxn ang="0">
                  <a:pos x="154" y="79"/>
                </a:cxn>
                <a:cxn ang="0">
                  <a:pos x="172" y="119"/>
                </a:cxn>
                <a:cxn ang="0">
                  <a:pos x="176" y="144"/>
                </a:cxn>
                <a:cxn ang="0">
                  <a:pos x="139" y="164"/>
                </a:cxn>
                <a:cxn ang="0">
                  <a:pos x="139" y="130"/>
                </a:cxn>
                <a:cxn ang="0">
                  <a:pos x="84" y="143"/>
                </a:cxn>
                <a:cxn ang="0">
                  <a:pos x="0" y="133"/>
                </a:cxn>
              </a:cxnLst>
              <a:rect l="0" t="0" r="r" b="b"/>
              <a:pathLst>
                <a:path w="176" h="164">
                  <a:moveTo>
                    <a:pt x="0" y="133"/>
                  </a:moveTo>
                  <a:lnTo>
                    <a:pt x="72" y="11"/>
                  </a:lnTo>
                  <a:lnTo>
                    <a:pt x="101" y="0"/>
                  </a:lnTo>
                  <a:lnTo>
                    <a:pt x="89" y="53"/>
                  </a:lnTo>
                  <a:lnTo>
                    <a:pt x="108" y="84"/>
                  </a:lnTo>
                  <a:lnTo>
                    <a:pt x="154" y="79"/>
                  </a:lnTo>
                  <a:lnTo>
                    <a:pt x="172" y="119"/>
                  </a:lnTo>
                  <a:lnTo>
                    <a:pt x="176" y="144"/>
                  </a:lnTo>
                  <a:lnTo>
                    <a:pt x="139" y="164"/>
                  </a:lnTo>
                  <a:lnTo>
                    <a:pt x="139" y="130"/>
                  </a:lnTo>
                  <a:lnTo>
                    <a:pt x="84" y="143"/>
                  </a:lnTo>
                  <a:lnTo>
                    <a:pt x="0" y="13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9" name="Freeform 8"/>
            <p:cNvSpPr>
              <a:spLocks/>
            </p:cNvSpPr>
            <p:nvPr/>
          </p:nvSpPr>
          <p:spPr bwMode="auto">
            <a:xfrm>
              <a:off x="660" y="2325"/>
              <a:ext cx="36" cy="20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20" y="39"/>
                </a:cxn>
                <a:cxn ang="0">
                  <a:pos x="72" y="8"/>
                </a:cxn>
                <a:cxn ang="0">
                  <a:pos x="25" y="0"/>
                </a:cxn>
                <a:cxn ang="0">
                  <a:pos x="25" y="16"/>
                </a:cxn>
                <a:cxn ang="0">
                  <a:pos x="0" y="19"/>
                </a:cxn>
              </a:cxnLst>
              <a:rect l="0" t="0" r="r" b="b"/>
              <a:pathLst>
                <a:path w="72" h="39">
                  <a:moveTo>
                    <a:pt x="0" y="19"/>
                  </a:moveTo>
                  <a:lnTo>
                    <a:pt x="20" y="39"/>
                  </a:lnTo>
                  <a:lnTo>
                    <a:pt x="72" y="8"/>
                  </a:lnTo>
                  <a:lnTo>
                    <a:pt x="25" y="0"/>
                  </a:lnTo>
                  <a:lnTo>
                    <a:pt x="25" y="16"/>
                  </a:lnTo>
                  <a:lnTo>
                    <a:pt x="0" y="1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60" name="Freeform 9"/>
            <p:cNvSpPr>
              <a:spLocks/>
            </p:cNvSpPr>
            <p:nvPr/>
          </p:nvSpPr>
          <p:spPr bwMode="auto">
            <a:xfrm>
              <a:off x="2412" y="2144"/>
              <a:ext cx="148" cy="69"/>
            </a:xfrm>
            <a:custGeom>
              <a:avLst/>
              <a:gdLst/>
              <a:ahLst/>
              <a:cxnLst>
                <a:cxn ang="0">
                  <a:pos x="0" y="47"/>
                </a:cxn>
                <a:cxn ang="0">
                  <a:pos x="39" y="0"/>
                </a:cxn>
                <a:cxn ang="0">
                  <a:pos x="89" y="56"/>
                </a:cxn>
                <a:cxn ang="0">
                  <a:pos x="168" y="14"/>
                </a:cxn>
                <a:cxn ang="0">
                  <a:pos x="268" y="5"/>
                </a:cxn>
                <a:cxn ang="0">
                  <a:pos x="296" y="62"/>
                </a:cxn>
                <a:cxn ang="0">
                  <a:pos x="148" y="137"/>
                </a:cxn>
                <a:cxn ang="0">
                  <a:pos x="51" y="118"/>
                </a:cxn>
                <a:cxn ang="0">
                  <a:pos x="0" y="47"/>
                </a:cxn>
              </a:cxnLst>
              <a:rect l="0" t="0" r="r" b="b"/>
              <a:pathLst>
                <a:path w="296" h="137">
                  <a:moveTo>
                    <a:pt x="0" y="47"/>
                  </a:moveTo>
                  <a:lnTo>
                    <a:pt x="39" y="0"/>
                  </a:lnTo>
                  <a:lnTo>
                    <a:pt x="89" y="56"/>
                  </a:lnTo>
                  <a:lnTo>
                    <a:pt x="168" y="14"/>
                  </a:lnTo>
                  <a:lnTo>
                    <a:pt x="268" y="5"/>
                  </a:lnTo>
                  <a:lnTo>
                    <a:pt x="296" y="62"/>
                  </a:lnTo>
                  <a:lnTo>
                    <a:pt x="148" y="137"/>
                  </a:lnTo>
                  <a:lnTo>
                    <a:pt x="51" y="118"/>
                  </a:lnTo>
                  <a:lnTo>
                    <a:pt x="0" y="4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61" name="Freeform 10"/>
            <p:cNvSpPr>
              <a:spLocks/>
            </p:cNvSpPr>
            <p:nvPr/>
          </p:nvSpPr>
          <p:spPr bwMode="auto">
            <a:xfrm>
              <a:off x="1569" y="2159"/>
              <a:ext cx="84" cy="5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27" y="73"/>
                </a:cxn>
                <a:cxn ang="0">
                  <a:pos x="46" y="0"/>
                </a:cxn>
                <a:cxn ang="0">
                  <a:pos x="169" y="101"/>
                </a:cxn>
                <a:cxn ang="0">
                  <a:pos x="53" y="116"/>
                </a:cxn>
                <a:cxn ang="0">
                  <a:pos x="0" y="96"/>
                </a:cxn>
              </a:cxnLst>
              <a:rect l="0" t="0" r="r" b="b"/>
              <a:pathLst>
                <a:path w="169" h="116">
                  <a:moveTo>
                    <a:pt x="0" y="96"/>
                  </a:moveTo>
                  <a:lnTo>
                    <a:pt x="27" y="73"/>
                  </a:lnTo>
                  <a:lnTo>
                    <a:pt x="46" y="0"/>
                  </a:lnTo>
                  <a:lnTo>
                    <a:pt x="169" y="101"/>
                  </a:lnTo>
                  <a:lnTo>
                    <a:pt x="53" y="116"/>
                  </a:lnTo>
                  <a:lnTo>
                    <a:pt x="0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62" name="Freeform 11"/>
            <p:cNvSpPr>
              <a:spLocks/>
            </p:cNvSpPr>
            <p:nvPr/>
          </p:nvSpPr>
          <p:spPr bwMode="auto">
            <a:xfrm>
              <a:off x="1049" y="1947"/>
              <a:ext cx="142" cy="87"/>
            </a:xfrm>
            <a:custGeom>
              <a:avLst/>
              <a:gdLst/>
              <a:ahLst/>
              <a:cxnLst>
                <a:cxn ang="0">
                  <a:pos x="0" y="134"/>
                </a:cxn>
                <a:cxn ang="0">
                  <a:pos x="56" y="41"/>
                </a:cxn>
                <a:cxn ang="0">
                  <a:pos x="34" y="10"/>
                </a:cxn>
                <a:cxn ang="0">
                  <a:pos x="118" y="0"/>
                </a:cxn>
                <a:cxn ang="0">
                  <a:pos x="177" y="28"/>
                </a:cxn>
                <a:cxn ang="0">
                  <a:pos x="220" y="19"/>
                </a:cxn>
                <a:cxn ang="0">
                  <a:pos x="285" y="52"/>
                </a:cxn>
                <a:cxn ang="0">
                  <a:pos x="154" y="122"/>
                </a:cxn>
                <a:cxn ang="0">
                  <a:pos x="140" y="156"/>
                </a:cxn>
                <a:cxn ang="0">
                  <a:pos x="79" y="174"/>
                </a:cxn>
                <a:cxn ang="0">
                  <a:pos x="0" y="134"/>
                </a:cxn>
              </a:cxnLst>
              <a:rect l="0" t="0" r="r" b="b"/>
              <a:pathLst>
                <a:path w="285" h="174">
                  <a:moveTo>
                    <a:pt x="0" y="134"/>
                  </a:moveTo>
                  <a:lnTo>
                    <a:pt x="56" y="41"/>
                  </a:lnTo>
                  <a:lnTo>
                    <a:pt x="34" y="10"/>
                  </a:lnTo>
                  <a:lnTo>
                    <a:pt x="118" y="0"/>
                  </a:lnTo>
                  <a:lnTo>
                    <a:pt x="177" y="28"/>
                  </a:lnTo>
                  <a:lnTo>
                    <a:pt x="220" y="19"/>
                  </a:lnTo>
                  <a:lnTo>
                    <a:pt x="285" y="52"/>
                  </a:lnTo>
                  <a:lnTo>
                    <a:pt x="154" y="122"/>
                  </a:lnTo>
                  <a:lnTo>
                    <a:pt x="140" y="156"/>
                  </a:lnTo>
                  <a:lnTo>
                    <a:pt x="79" y="174"/>
                  </a:lnTo>
                  <a:lnTo>
                    <a:pt x="0" y="1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63" name="Freeform 12"/>
            <p:cNvSpPr>
              <a:spLocks/>
            </p:cNvSpPr>
            <p:nvPr/>
          </p:nvSpPr>
          <p:spPr bwMode="auto">
            <a:xfrm>
              <a:off x="1142" y="1980"/>
              <a:ext cx="244" cy="119"/>
            </a:xfrm>
            <a:custGeom>
              <a:avLst/>
              <a:gdLst/>
              <a:ahLst/>
              <a:cxnLst>
                <a:cxn ang="0">
                  <a:pos x="0" y="73"/>
                </a:cxn>
                <a:cxn ang="0">
                  <a:pos x="73" y="11"/>
                </a:cxn>
                <a:cxn ang="0">
                  <a:pos x="187" y="51"/>
                </a:cxn>
                <a:cxn ang="0">
                  <a:pos x="292" y="0"/>
                </a:cxn>
                <a:cxn ang="0">
                  <a:pos x="367" y="25"/>
                </a:cxn>
                <a:cxn ang="0">
                  <a:pos x="391" y="112"/>
                </a:cxn>
                <a:cxn ang="0">
                  <a:pos x="488" y="159"/>
                </a:cxn>
                <a:cxn ang="0">
                  <a:pos x="434" y="222"/>
                </a:cxn>
                <a:cxn ang="0">
                  <a:pos x="334" y="188"/>
                </a:cxn>
                <a:cxn ang="0">
                  <a:pos x="155" y="238"/>
                </a:cxn>
                <a:cxn ang="0">
                  <a:pos x="45" y="162"/>
                </a:cxn>
                <a:cxn ang="0">
                  <a:pos x="41" y="135"/>
                </a:cxn>
                <a:cxn ang="0">
                  <a:pos x="92" y="89"/>
                </a:cxn>
                <a:cxn ang="0">
                  <a:pos x="25" y="98"/>
                </a:cxn>
                <a:cxn ang="0">
                  <a:pos x="0" y="73"/>
                </a:cxn>
              </a:cxnLst>
              <a:rect l="0" t="0" r="r" b="b"/>
              <a:pathLst>
                <a:path w="488" h="238">
                  <a:moveTo>
                    <a:pt x="0" y="73"/>
                  </a:moveTo>
                  <a:lnTo>
                    <a:pt x="73" y="11"/>
                  </a:lnTo>
                  <a:lnTo>
                    <a:pt x="187" y="51"/>
                  </a:lnTo>
                  <a:lnTo>
                    <a:pt x="292" y="0"/>
                  </a:lnTo>
                  <a:lnTo>
                    <a:pt x="367" y="25"/>
                  </a:lnTo>
                  <a:lnTo>
                    <a:pt x="391" y="112"/>
                  </a:lnTo>
                  <a:lnTo>
                    <a:pt x="488" y="159"/>
                  </a:lnTo>
                  <a:lnTo>
                    <a:pt x="434" y="222"/>
                  </a:lnTo>
                  <a:lnTo>
                    <a:pt x="334" y="188"/>
                  </a:lnTo>
                  <a:lnTo>
                    <a:pt x="155" y="238"/>
                  </a:lnTo>
                  <a:lnTo>
                    <a:pt x="45" y="162"/>
                  </a:lnTo>
                  <a:lnTo>
                    <a:pt x="41" y="135"/>
                  </a:lnTo>
                  <a:lnTo>
                    <a:pt x="92" y="89"/>
                  </a:lnTo>
                  <a:lnTo>
                    <a:pt x="25" y="98"/>
                  </a:lnTo>
                  <a:lnTo>
                    <a:pt x="0" y="7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64" name="Freeform 13"/>
            <p:cNvSpPr>
              <a:spLocks/>
            </p:cNvSpPr>
            <p:nvPr/>
          </p:nvSpPr>
          <p:spPr bwMode="auto">
            <a:xfrm>
              <a:off x="3321" y="3371"/>
              <a:ext cx="95" cy="187"/>
            </a:xfrm>
            <a:custGeom>
              <a:avLst/>
              <a:gdLst/>
              <a:ahLst/>
              <a:cxnLst>
                <a:cxn ang="0">
                  <a:pos x="0" y="269"/>
                </a:cxn>
                <a:cxn ang="0">
                  <a:pos x="19" y="345"/>
                </a:cxn>
                <a:cxn ang="0">
                  <a:pos x="55" y="374"/>
                </a:cxn>
                <a:cxn ang="0">
                  <a:pos x="111" y="345"/>
                </a:cxn>
                <a:cxn ang="0">
                  <a:pos x="192" y="96"/>
                </a:cxn>
                <a:cxn ang="0">
                  <a:pos x="159" y="0"/>
                </a:cxn>
                <a:cxn ang="0">
                  <a:pos x="19" y="147"/>
                </a:cxn>
                <a:cxn ang="0">
                  <a:pos x="34" y="211"/>
                </a:cxn>
                <a:cxn ang="0">
                  <a:pos x="0" y="269"/>
                </a:cxn>
              </a:cxnLst>
              <a:rect l="0" t="0" r="r" b="b"/>
              <a:pathLst>
                <a:path w="192" h="374">
                  <a:moveTo>
                    <a:pt x="0" y="269"/>
                  </a:moveTo>
                  <a:lnTo>
                    <a:pt x="19" y="345"/>
                  </a:lnTo>
                  <a:lnTo>
                    <a:pt x="55" y="374"/>
                  </a:lnTo>
                  <a:lnTo>
                    <a:pt x="111" y="345"/>
                  </a:lnTo>
                  <a:lnTo>
                    <a:pt x="192" y="96"/>
                  </a:lnTo>
                  <a:lnTo>
                    <a:pt x="159" y="0"/>
                  </a:lnTo>
                  <a:lnTo>
                    <a:pt x="19" y="147"/>
                  </a:lnTo>
                  <a:lnTo>
                    <a:pt x="34" y="211"/>
                  </a:lnTo>
                  <a:lnTo>
                    <a:pt x="0" y="26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65" name="Freeform 14"/>
            <p:cNvSpPr>
              <a:spLocks/>
            </p:cNvSpPr>
            <p:nvPr/>
          </p:nvSpPr>
          <p:spPr bwMode="auto">
            <a:xfrm>
              <a:off x="4271" y="3350"/>
              <a:ext cx="534" cy="407"/>
            </a:xfrm>
            <a:custGeom>
              <a:avLst/>
              <a:gdLst/>
              <a:ahLst/>
              <a:cxnLst>
                <a:cxn ang="0">
                  <a:pos x="0" y="444"/>
                </a:cxn>
                <a:cxn ang="0">
                  <a:pos x="4" y="331"/>
                </a:cxn>
                <a:cxn ang="0">
                  <a:pos x="77" y="275"/>
                </a:cxn>
                <a:cxn ang="0">
                  <a:pos x="191" y="250"/>
                </a:cxn>
                <a:cxn ang="0">
                  <a:pos x="224" y="177"/>
                </a:cxn>
                <a:cxn ang="0">
                  <a:pos x="327" y="91"/>
                </a:cxn>
                <a:cxn ang="0">
                  <a:pos x="392" y="115"/>
                </a:cxn>
                <a:cxn ang="0">
                  <a:pos x="439" y="59"/>
                </a:cxn>
                <a:cxn ang="0">
                  <a:pos x="484" y="14"/>
                </a:cxn>
                <a:cxn ang="0">
                  <a:pos x="607" y="46"/>
                </a:cxn>
                <a:cxn ang="0">
                  <a:pos x="584" y="121"/>
                </a:cxn>
                <a:cxn ang="0">
                  <a:pos x="704" y="197"/>
                </a:cxn>
                <a:cxn ang="0">
                  <a:pos x="737" y="164"/>
                </a:cxn>
                <a:cxn ang="0">
                  <a:pos x="749" y="38"/>
                </a:cxn>
                <a:cxn ang="0">
                  <a:pos x="779" y="0"/>
                </a:cxn>
                <a:cxn ang="0">
                  <a:pos x="847" y="121"/>
                </a:cxn>
                <a:cxn ang="0">
                  <a:pos x="877" y="233"/>
                </a:cxn>
                <a:cxn ang="0">
                  <a:pos x="942" y="269"/>
                </a:cxn>
                <a:cxn ang="0">
                  <a:pos x="994" y="360"/>
                </a:cxn>
                <a:cxn ang="0">
                  <a:pos x="1047" y="405"/>
                </a:cxn>
                <a:cxn ang="0">
                  <a:pos x="1067" y="496"/>
                </a:cxn>
                <a:cxn ang="0">
                  <a:pos x="1055" y="578"/>
                </a:cxn>
                <a:cxn ang="0">
                  <a:pos x="1008" y="651"/>
                </a:cxn>
                <a:cxn ang="0">
                  <a:pos x="972" y="775"/>
                </a:cxn>
                <a:cxn ang="0">
                  <a:pos x="872" y="811"/>
                </a:cxn>
                <a:cxn ang="0">
                  <a:pos x="835" y="783"/>
                </a:cxn>
                <a:cxn ang="0">
                  <a:pos x="793" y="814"/>
                </a:cxn>
                <a:cxn ang="0">
                  <a:pos x="701" y="771"/>
                </a:cxn>
                <a:cxn ang="0">
                  <a:pos x="685" y="705"/>
                </a:cxn>
                <a:cxn ang="0">
                  <a:pos x="643" y="622"/>
                </a:cxn>
                <a:cxn ang="0">
                  <a:pos x="595" y="696"/>
                </a:cxn>
                <a:cxn ang="0">
                  <a:pos x="548" y="622"/>
                </a:cxn>
                <a:cxn ang="0">
                  <a:pos x="469" y="592"/>
                </a:cxn>
                <a:cxn ang="0">
                  <a:pos x="324" y="614"/>
                </a:cxn>
                <a:cxn ang="0">
                  <a:pos x="263" y="657"/>
                </a:cxn>
                <a:cxn ang="0">
                  <a:pos x="163" y="660"/>
                </a:cxn>
                <a:cxn ang="0">
                  <a:pos x="109" y="696"/>
                </a:cxn>
                <a:cxn ang="0">
                  <a:pos x="32" y="671"/>
                </a:cxn>
                <a:cxn ang="0">
                  <a:pos x="51" y="595"/>
                </a:cxn>
                <a:cxn ang="0">
                  <a:pos x="0" y="444"/>
                </a:cxn>
              </a:cxnLst>
              <a:rect l="0" t="0" r="r" b="b"/>
              <a:pathLst>
                <a:path w="1067" h="814">
                  <a:moveTo>
                    <a:pt x="0" y="444"/>
                  </a:moveTo>
                  <a:lnTo>
                    <a:pt x="4" y="331"/>
                  </a:lnTo>
                  <a:lnTo>
                    <a:pt x="77" y="275"/>
                  </a:lnTo>
                  <a:lnTo>
                    <a:pt x="191" y="250"/>
                  </a:lnTo>
                  <a:lnTo>
                    <a:pt x="224" y="177"/>
                  </a:lnTo>
                  <a:lnTo>
                    <a:pt x="327" y="91"/>
                  </a:lnTo>
                  <a:lnTo>
                    <a:pt x="392" y="115"/>
                  </a:lnTo>
                  <a:lnTo>
                    <a:pt x="439" y="59"/>
                  </a:lnTo>
                  <a:lnTo>
                    <a:pt x="484" y="14"/>
                  </a:lnTo>
                  <a:lnTo>
                    <a:pt x="607" y="46"/>
                  </a:lnTo>
                  <a:lnTo>
                    <a:pt x="584" y="121"/>
                  </a:lnTo>
                  <a:lnTo>
                    <a:pt x="704" y="197"/>
                  </a:lnTo>
                  <a:lnTo>
                    <a:pt x="737" y="164"/>
                  </a:lnTo>
                  <a:lnTo>
                    <a:pt x="749" y="38"/>
                  </a:lnTo>
                  <a:lnTo>
                    <a:pt x="779" y="0"/>
                  </a:lnTo>
                  <a:lnTo>
                    <a:pt x="847" y="121"/>
                  </a:lnTo>
                  <a:lnTo>
                    <a:pt x="877" y="233"/>
                  </a:lnTo>
                  <a:lnTo>
                    <a:pt x="942" y="269"/>
                  </a:lnTo>
                  <a:lnTo>
                    <a:pt x="994" y="360"/>
                  </a:lnTo>
                  <a:lnTo>
                    <a:pt x="1047" y="405"/>
                  </a:lnTo>
                  <a:lnTo>
                    <a:pt x="1067" y="496"/>
                  </a:lnTo>
                  <a:lnTo>
                    <a:pt x="1055" y="578"/>
                  </a:lnTo>
                  <a:lnTo>
                    <a:pt x="1008" y="651"/>
                  </a:lnTo>
                  <a:lnTo>
                    <a:pt x="972" y="775"/>
                  </a:lnTo>
                  <a:lnTo>
                    <a:pt x="872" y="811"/>
                  </a:lnTo>
                  <a:lnTo>
                    <a:pt x="835" y="783"/>
                  </a:lnTo>
                  <a:lnTo>
                    <a:pt x="793" y="814"/>
                  </a:lnTo>
                  <a:lnTo>
                    <a:pt x="701" y="771"/>
                  </a:lnTo>
                  <a:lnTo>
                    <a:pt x="685" y="705"/>
                  </a:lnTo>
                  <a:lnTo>
                    <a:pt x="643" y="622"/>
                  </a:lnTo>
                  <a:lnTo>
                    <a:pt x="595" y="696"/>
                  </a:lnTo>
                  <a:lnTo>
                    <a:pt x="548" y="622"/>
                  </a:lnTo>
                  <a:lnTo>
                    <a:pt x="469" y="592"/>
                  </a:lnTo>
                  <a:lnTo>
                    <a:pt x="324" y="614"/>
                  </a:lnTo>
                  <a:lnTo>
                    <a:pt x="263" y="657"/>
                  </a:lnTo>
                  <a:lnTo>
                    <a:pt x="163" y="660"/>
                  </a:lnTo>
                  <a:lnTo>
                    <a:pt x="109" y="696"/>
                  </a:lnTo>
                  <a:lnTo>
                    <a:pt x="32" y="671"/>
                  </a:lnTo>
                  <a:lnTo>
                    <a:pt x="51" y="595"/>
                  </a:lnTo>
                  <a:lnTo>
                    <a:pt x="0" y="44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66" name="Freeform 15"/>
            <p:cNvSpPr>
              <a:spLocks/>
            </p:cNvSpPr>
            <p:nvPr/>
          </p:nvSpPr>
          <p:spPr bwMode="auto">
            <a:xfrm>
              <a:off x="4688" y="3786"/>
              <a:ext cx="48" cy="47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0"/>
                </a:cxn>
                <a:cxn ang="0">
                  <a:pos x="85" y="4"/>
                </a:cxn>
                <a:cxn ang="0">
                  <a:pos x="95" y="53"/>
                </a:cxn>
                <a:cxn ang="0">
                  <a:pos x="55" y="95"/>
                </a:cxn>
                <a:cxn ang="0">
                  <a:pos x="0" y="18"/>
                </a:cxn>
              </a:cxnLst>
              <a:rect l="0" t="0" r="r" b="b"/>
              <a:pathLst>
                <a:path w="95" h="95">
                  <a:moveTo>
                    <a:pt x="0" y="18"/>
                  </a:moveTo>
                  <a:lnTo>
                    <a:pt x="0" y="0"/>
                  </a:lnTo>
                  <a:lnTo>
                    <a:pt x="85" y="4"/>
                  </a:lnTo>
                  <a:lnTo>
                    <a:pt x="95" y="53"/>
                  </a:lnTo>
                  <a:lnTo>
                    <a:pt x="55" y="95"/>
                  </a:lnTo>
                  <a:lnTo>
                    <a:pt x="0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67" name="Freeform 16"/>
            <p:cNvSpPr>
              <a:spLocks/>
            </p:cNvSpPr>
            <p:nvPr/>
          </p:nvSpPr>
          <p:spPr bwMode="auto">
            <a:xfrm>
              <a:off x="4979" y="3786"/>
              <a:ext cx="103" cy="99"/>
            </a:xfrm>
            <a:custGeom>
              <a:avLst/>
              <a:gdLst/>
              <a:ahLst/>
              <a:cxnLst>
                <a:cxn ang="0">
                  <a:pos x="0" y="174"/>
                </a:cxn>
                <a:cxn ang="0">
                  <a:pos x="47" y="115"/>
                </a:cxn>
                <a:cxn ang="0">
                  <a:pos x="121" y="68"/>
                </a:cxn>
                <a:cxn ang="0">
                  <a:pos x="159" y="0"/>
                </a:cxn>
                <a:cxn ang="0">
                  <a:pos x="205" y="36"/>
                </a:cxn>
                <a:cxn ang="0">
                  <a:pos x="177" y="106"/>
                </a:cxn>
                <a:cxn ang="0">
                  <a:pos x="134" y="110"/>
                </a:cxn>
                <a:cxn ang="0">
                  <a:pos x="67" y="199"/>
                </a:cxn>
                <a:cxn ang="0">
                  <a:pos x="0" y="174"/>
                </a:cxn>
              </a:cxnLst>
              <a:rect l="0" t="0" r="r" b="b"/>
              <a:pathLst>
                <a:path w="205" h="199">
                  <a:moveTo>
                    <a:pt x="0" y="174"/>
                  </a:moveTo>
                  <a:lnTo>
                    <a:pt x="47" y="115"/>
                  </a:lnTo>
                  <a:lnTo>
                    <a:pt x="121" y="68"/>
                  </a:lnTo>
                  <a:lnTo>
                    <a:pt x="159" y="0"/>
                  </a:lnTo>
                  <a:lnTo>
                    <a:pt x="205" y="36"/>
                  </a:lnTo>
                  <a:lnTo>
                    <a:pt x="177" y="106"/>
                  </a:lnTo>
                  <a:lnTo>
                    <a:pt x="134" y="110"/>
                  </a:lnTo>
                  <a:lnTo>
                    <a:pt x="67" y="199"/>
                  </a:lnTo>
                  <a:lnTo>
                    <a:pt x="0" y="17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68" name="Freeform 17"/>
            <p:cNvSpPr>
              <a:spLocks/>
            </p:cNvSpPr>
            <p:nvPr/>
          </p:nvSpPr>
          <p:spPr bwMode="auto">
            <a:xfrm>
              <a:off x="5061" y="3690"/>
              <a:ext cx="77" cy="1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" y="76"/>
                </a:cxn>
                <a:cxn ang="0">
                  <a:pos x="153" y="98"/>
                </a:cxn>
                <a:cxn ang="0">
                  <a:pos x="143" y="148"/>
                </a:cxn>
                <a:cxn ang="0">
                  <a:pos x="87" y="216"/>
                </a:cxn>
                <a:cxn ang="0">
                  <a:pos x="28" y="152"/>
                </a:cxn>
                <a:cxn ang="0">
                  <a:pos x="62" y="110"/>
                </a:cxn>
                <a:cxn ang="0">
                  <a:pos x="58" y="78"/>
                </a:cxn>
                <a:cxn ang="0">
                  <a:pos x="0" y="0"/>
                </a:cxn>
              </a:cxnLst>
              <a:rect l="0" t="0" r="r" b="b"/>
              <a:pathLst>
                <a:path w="153" h="216">
                  <a:moveTo>
                    <a:pt x="0" y="0"/>
                  </a:moveTo>
                  <a:lnTo>
                    <a:pt x="89" y="76"/>
                  </a:lnTo>
                  <a:lnTo>
                    <a:pt x="153" y="98"/>
                  </a:lnTo>
                  <a:lnTo>
                    <a:pt x="143" y="148"/>
                  </a:lnTo>
                  <a:lnTo>
                    <a:pt x="87" y="216"/>
                  </a:lnTo>
                  <a:lnTo>
                    <a:pt x="28" y="152"/>
                  </a:lnTo>
                  <a:lnTo>
                    <a:pt x="62" y="110"/>
                  </a:lnTo>
                  <a:lnTo>
                    <a:pt x="58" y="7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69" name="Freeform 18"/>
            <p:cNvSpPr>
              <a:spLocks/>
            </p:cNvSpPr>
            <p:nvPr/>
          </p:nvSpPr>
          <p:spPr bwMode="auto">
            <a:xfrm>
              <a:off x="2508" y="2683"/>
              <a:ext cx="926" cy="1007"/>
            </a:xfrm>
            <a:custGeom>
              <a:avLst/>
              <a:gdLst/>
              <a:ahLst/>
              <a:cxnLst>
                <a:cxn ang="0">
                  <a:pos x="58" y="730"/>
                </a:cxn>
                <a:cxn ang="0">
                  <a:pos x="69" y="749"/>
                </a:cxn>
                <a:cxn ang="0">
                  <a:pos x="117" y="799"/>
                </a:cxn>
                <a:cxn ang="0">
                  <a:pos x="166" y="855"/>
                </a:cxn>
                <a:cxn ang="0">
                  <a:pos x="270" y="928"/>
                </a:cxn>
                <a:cxn ang="0">
                  <a:pos x="421" y="922"/>
                </a:cxn>
                <a:cxn ang="0">
                  <a:pos x="602" y="883"/>
                </a:cxn>
                <a:cxn ang="0">
                  <a:pos x="639" y="931"/>
                </a:cxn>
                <a:cxn ang="0">
                  <a:pos x="699" y="920"/>
                </a:cxn>
                <a:cxn ang="0">
                  <a:pos x="710" y="1066"/>
                </a:cxn>
                <a:cxn ang="0">
                  <a:pos x="792" y="1184"/>
                </a:cxn>
                <a:cxn ang="0">
                  <a:pos x="842" y="1340"/>
                </a:cxn>
                <a:cxn ang="0">
                  <a:pos x="786" y="1517"/>
                </a:cxn>
                <a:cxn ang="0">
                  <a:pos x="859" y="1666"/>
                </a:cxn>
                <a:cxn ang="0">
                  <a:pos x="880" y="1805"/>
                </a:cxn>
                <a:cxn ang="0">
                  <a:pos x="965" y="2013"/>
                </a:cxn>
                <a:cxn ang="0">
                  <a:pos x="1202" y="1983"/>
                </a:cxn>
                <a:cxn ang="0">
                  <a:pos x="1342" y="1836"/>
                </a:cxn>
                <a:cxn ang="0">
                  <a:pos x="1355" y="1750"/>
                </a:cxn>
                <a:cxn ang="0">
                  <a:pos x="1425" y="1711"/>
                </a:cxn>
                <a:cxn ang="0">
                  <a:pos x="1405" y="1589"/>
                </a:cxn>
                <a:cxn ang="0">
                  <a:pos x="1559" y="1467"/>
                </a:cxn>
                <a:cxn ang="0">
                  <a:pos x="1561" y="1326"/>
                </a:cxn>
                <a:cxn ang="0">
                  <a:pos x="1517" y="1214"/>
                </a:cxn>
                <a:cxn ang="0">
                  <a:pos x="1592" y="1088"/>
                </a:cxn>
                <a:cxn ang="0">
                  <a:pos x="1754" y="936"/>
                </a:cxn>
                <a:cxn ang="0">
                  <a:pos x="1852" y="769"/>
                </a:cxn>
                <a:cxn ang="0">
                  <a:pos x="1840" y="723"/>
                </a:cxn>
                <a:cxn ang="0">
                  <a:pos x="1682" y="766"/>
                </a:cxn>
                <a:cxn ang="0">
                  <a:pos x="1631" y="699"/>
                </a:cxn>
                <a:cxn ang="0">
                  <a:pos x="1539" y="636"/>
                </a:cxn>
                <a:cxn ang="0">
                  <a:pos x="1506" y="553"/>
                </a:cxn>
                <a:cxn ang="0">
                  <a:pos x="1433" y="388"/>
                </a:cxn>
                <a:cxn ang="0">
                  <a:pos x="1341" y="224"/>
                </a:cxn>
                <a:cxn ang="0">
                  <a:pos x="1297" y="166"/>
                </a:cxn>
                <a:cxn ang="0">
                  <a:pos x="1252" y="189"/>
                </a:cxn>
                <a:cxn ang="0">
                  <a:pos x="1144" y="164"/>
                </a:cxn>
                <a:cxn ang="0">
                  <a:pos x="1006" y="152"/>
                </a:cxn>
                <a:cxn ang="0">
                  <a:pos x="978" y="205"/>
                </a:cxn>
                <a:cxn ang="0">
                  <a:pos x="876" y="144"/>
                </a:cxn>
                <a:cxn ang="0">
                  <a:pos x="738" y="93"/>
                </a:cxn>
                <a:cxn ang="0">
                  <a:pos x="770" y="0"/>
                </a:cxn>
                <a:cxn ang="0">
                  <a:pos x="708" y="4"/>
                </a:cxn>
                <a:cxn ang="0">
                  <a:pos x="515" y="15"/>
                </a:cxn>
                <a:cxn ang="0">
                  <a:pos x="415" y="59"/>
                </a:cxn>
                <a:cxn ang="0">
                  <a:pos x="317" y="40"/>
                </a:cxn>
                <a:cxn ang="0">
                  <a:pos x="230" y="140"/>
                </a:cxn>
                <a:cxn ang="0">
                  <a:pos x="200" y="234"/>
                </a:cxn>
                <a:cxn ang="0">
                  <a:pos x="127" y="276"/>
                </a:cxn>
                <a:cxn ang="0">
                  <a:pos x="19" y="469"/>
                </a:cxn>
                <a:cxn ang="0">
                  <a:pos x="44" y="539"/>
                </a:cxn>
                <a:cxn ang="0">
                  <a:pos x="0" y="643"/>
                </a:cxn>
                <a:cxn ang="0">
                  <a:pos x="58" y="730"/>
                </a:cxn>
              </a:cxnLst>
              <a:rect l="0" t="0" r="r" b="b"/>
              <a:pathLst>
                <a:path w="1852" h="2013">
                  <a:moveTo>
                    <a:pt x="58" y="730"/>
                  </a:moveTo>
                  <a:lnTo>
                    <a:pt x="69" y="749"/>
                  </a:lnTo>
                  <a:lnTo>
                    <a:pt x="117" y="799"/>
                  </a:lnTo>
                  <a:lnTo>
                    <a:pt x="166" y="855"/>
                  </a:lnTo>
                  <a:lnTo>
                    <a:pt x="270" y="928"/>
                  </a:lnTo>
                  <a:lnTo>
                    <a:pt x="421" y="922"/>
                  </a:lnTo>
                  <a:lnTo>
                    <a:pt x="602" y="883"/>
                  </a:lnTo>
                  <a:lnTo>
                    <a:pt x="639" y="931"/>
                  </a:lnTo>
                  <a:lnTo>
                    <a:pt x="699" y="920"/>
                  </a:lnTo>
                  <a:lnTo>
                    <a:pt x="710" y="1066"/>
                  </a:lnTo>
                  <a:lnTo>
                    <a:pt x="792" y="1184"/>
                  </a:lnTo>
                  <a:lnTo>
                    <a:pt x="842" y="1340"/>
                  </a:lnTo>
                  <a:lnTo>
                    <a:pt x="786" y="1517"/>
                  </a:lnTo>
                  <a:lnTo>
                    <a:pt x="859" y="1666"/>
                  </a:lnTo>
                  <a:lnTo>
                    <a:pt x="880" y="1805"/>
                  </a:lnTo>
                  <a:lnTo>
                    <a:pt x="965" y="2013"/>
                  </a:lnTo>
                  <a:lnTo>
                    <a:pt x="1202" y="1983"/>
                  </a:lnTo>
                  <a:lnTo>
                    <a:pt x="1342" y="1836"/>
                  </a:lnTo>
                  <a:lnTo>
                    <a:pt x="1355" y="1750"/>
                  </a:lnTo>
                  <a:lnTo>
                    <a:pt x="1425" y="1711"/>
                  </a:lnTo>
                  <a:lnTo>
                    <a:pt x="1405" y="1589"/>
                  </a:lnTo>
                  <a:lnTo>
                    <a:pt x="1559" y="1467"/>
                  </a:lnTo>
                  <a:lnTo>
                    <a:pt x="1561" y="1326"/>
                  </a:lnTo>
                  <a:lnTo>
                    <a:pt x="1517" y="1214"/>
                  </a:lnTo>
                  <a:lnTo>
                    <a:pt x="1592" y="1088"/>
                  </a:lnTo>
                  <a:lnTo>
                    <a:pt x="1754" y="936"/>
                  </a:lnTo>
                  <a:lnTo>
                    <a:pt x="1852" y="769"/>
                  </a:lnTo>
                  <a:lnTo>
                    <a:pt x="1840" y="723"/>
                  </a:lnTo>
                  <a:lnTo>
                    <a:pt x="1682" y="766"/>
                  </a:lnTo>
                  <a:lnTo>
                    <a:pt x="1631" y="699"/>
                  </a:lnTo>
                  <a:lnTo>
                    <a:pt x="1539" y="636"/>
                  </a:lnTo>
                  <a:lnTo>
                    <a:pt x="1506" y="553"/>
                  </a:lnTo>
                  <a:lnTo>
                    <a:pt x="1433" y="388"/>
                  </a:lnTo>
                  <a:lnTo>
                    <a:pt x="1341" y="224"/>
                  </a:lnTo>
                  <a:lnTo>
                    <a:pt x="1297" y="166"/>
                  </a:lnTo>
                  <a:lnTo>
                    <a:pt x="1252" y="189"/>
                  </a:lnTo>
                  <a:lnTo>
                    <a:pt x="1144" y="164"/>
                  </a:lnTo>
                  <a:lnTo>
                    <a:pt x="1006" y="152"/>
                  </a:lnTo>
                  <a:lnTo>
                    <a:pt x="978" y="205"/>
                  </a:lnTo>
                  <a:lnTo>
                    <a:pt x="876" y="144"/>
                  </a:lnTo>
                  <a:lnTo>
                    <a:pt x="738" y="93"/>
                  </a:lnTo>
                  <a:lnTo>
                    <a:pt x="770" y="0"/>
                  </a:lnTo>
                  <a:lnTo>
                    <a:pt x="708" y="4"/>
                  </a:lnTo>
                  <a:lnTo>
                    <a:pt x="515" y="15"/>
                  </a:lnTo>
                  <a:lnTo>
                    <a:pt x="415" y="59"/>
                  </a:lnTo>
                  <a:lnTo>
                    <a:pt x="317" y="40"/>
                  </a:lnTo>
                  <a:lnTo>
                    <a:pt x="230" y="140"/>
                  </a:lnTo>
                  <a:lnTo>
                    <a:pt x="200" y="234"/>
                  </a:lnTo>
                  <a:lnTo>
                    <a:pt x="127" y="276"/>
                  </a:lnTo>
                  <a:lnTo>
                    <a:pt x="19" y="469"/>
                  </a:lnTo>
                  <a:lnTo>
                    <a:pt x="44" y="539"/>
                  </a:lnTo>
                  <a:lnTo>
                    <a:pt x="0" y="643"/>
                  </a:lnTo>
                  <a:lnTo>
                    <a:pt x="58" y="73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70" name="Freeform 19"/>
            <p:cNvSpPr>
              <a:spLocks/>
            </p:cNvSpPr>
            <p:nvPr/>
          </p:nvSpPr>
          <p:spPr bwMode="auto">
            <a:xfrm>
              <a:off x="4501" y="3211"/>
              <a:ext cx="270" cy="133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81" y="45"/>
                </a:cxn>
                <a:cxn ang="0">
                  <a:pos x="53" y="96"/>
                </a:cxn>
                <a:cxn ang="0">
                  <a:pos x="195" y="137"/>
                </a:cxn>
                <a:cxn ang="0">
                  <a:pos x="187" y="219"/>
                </a:cxn>
                <a:cxn ang="0">
                  <a:pos x="323" y="239"/>
                </a:cxn>
                <a:cxn ang="0">
                  <a:pos x="365" y="194"/>
                </a:cxn>
                <a:cxn ang="0">
                  <a:pos x="540" y="266"/>
                </a:cxn>
                <a:cxn ang="0">
                  <a:pos x="451" y="152"/>
                </a:cxn>
                <a:cxn ang="0">
                  <a:pos x="189" y="25"/>
                </a:cxn>
                <a:cxn ang="0">
                  <a:pos x="39" y="0"/>
                </a:cxn>
                <a:cxn ang="0">
                  <a:pos x="0" y="25"/>
                </a:cxn>
              </a:cxnLst>
              <a:rect l="0" t="0" r="r" b="b"/>
              <a:pathLst>
                <a:path w="540" h="266">
                  <a:moveTo>
                    <a:pt x="0" y="25"/>
                  </a:moveTo>
                  <a:lnTo>
                    <a:pt x="81" y="45"/>
                  </a:lnTo>
                  <a:lnTo>
                    <a:pt x="53" y="96"/>
                  </a:lnTo>
                  <a:lnTo>
                    <a:pt x="195" y="137"/>
                  </a:lnTo>
                  <a:lnTo>
                    <a:pt x="187" y="219"/>
                  </a:lnTo>
                  <a:lnTo>
                    <a:pt x="323" y="239"/>
                  </a:lnTo>
                  <a:lnTo>
                    <a:pt x="365" y="194"/>
                  </a:lnTo>
                  <a:lnTo>
                    <a:pt x="540" y="266"/>
                  </a:lnTo>
                  <a:lnTo>
                    <a:pt x="451" y="152"/>
                  </a:lnTo>
                  <a:lnTo>
                    <a:pt x="189" y="25"/>
                  </a:lnTo>
                  <a:lnTo>
                    <a:pt x="39" y="0"/>
                  </a:lnTo>
                  <a:lnTo>
                    <a:pt x="0" y="25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71" name="Freeform 20"/>
            <p:cNvSpPr>
              <a:spLocks/>
            </p:cNvSpPr>
            <p:nvPr/>
          </p:nvSpPr>
          <p:spPr bwMode="auto">
            <a:xfrm>
              <a:off x="4381" y="3075"/>
              <a:ext cx="55" cy="55"/>
            </a:xfrm>
            <a:custGeom>
              <a:avLst/>
              <a:gdLst/>
              <a:ahLst/>
              <a:cxnLst>
                <a:cxn ang="0">
                  <a:pos x="0" y="73"/>
                </a:cxn>
                <a:cxn ang="0">
                  <a:pos x="25" y="38"/>
                </a:cxn>
                <a:cxn ang="0">
                  <a:pos x="99" y="0"/>
                </a:cxn>
                <a:cxn ang="0">
                  <a:pos x="111" y="67"/>
                </a:cxn>
                <a:cxn ang="0">
                  <a:pos x="95" y="111"/>
                </a:cxn>
                <a:cxn ang="0">
                  <a:pos x="46" y="53"/>
                </a:cxn>
                <a:cxn ang="0">
                  <a:pos x="0" y="73"/>
                </a:cxn>
              </a:cxnLst>
              <a:rect l="0" t="0" r="r" b="b"/>
              <a:pathLst>
                <a:path w="111" h="111">
                  <a:moveTo>
                    <a:pt x="0" y="73"/>
                  </a:moveTo>
                  <a:lnTo>
                    <a:pt x="25" y="38"/>
                  </a:lnTo>
                  <a:lnTo>
                    <a:pt x="99" y="0"/>
                  </a:lnTo>
                  <a:lnTo>
                    <a:pt x="111" y="67"/>
                  </a:lnTo>
                  <a:lnTo>
                    <a:pt x="95" y="111"/>
                  </a:lnTo>
                  <a:lnTo>
                    <a:pt x="46" y="53"/>
                  </a:lnTo>
                  <a:lnTo>
                    <a:pt x="0" y="7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72" name="Freeform 21"/>
            <p:cNvSpPr>
              <a:spLocks/>
            </p:cNvSpPr>
            <p:nvPr/>
          </p:nvSpPr>
          <p:spPr bwMode="auto">
            <a:xfrm>
              <a:off x="4353" y="2952"/>
              <a:ext cx="55" cy="85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22" y="0"/>
                </a:cxn>
                <a:cxn ang="0">
                  <a:pos x="61" y="1"/>
                </a:cxn>
                <a:cxn ang="0">
                  <a:pos x="70" y="46"/>
                </a:cxn>
                <a:cxn ang="0">
                  <a:pos x="39" y="93"/>
                </a:cxn>
                <a:cxn ang="0">
                  <a:pos x="111" y="171"/>
                </a:cxn>
                <a:cxn ang="0">
                  <a:pos x="22" y="133"/>
                </a:cxn>
                <a:cxn ang="0">
                  <a:pos x="0" y="68"/>
                </a:cxn>
              </a:cxnLst>
              <a:rect l="0" t="0" r="r" b="b"/>
              <a:pathLst>
                <a:path w="111" h="171">
                  <a:moveTo>
                    <a:pt x="0" y="68"/>
                  </a:moveTo>
                  <a:lnTo>
                    <a:pt x="22" y="0"/>
                  </a:lnTo>
                  <a:lnTo>
                    <a:pt x="61" y="1"/>
                  </a:lnTo>
                  <a:lnTo>
                    <a:pt x="70" y="46"/>
                  </a:lnTo>
                  <a:lnTo>
                    <a:pt x="39" y="93"/>
                  </a:lnTo>
                  <a:lnTo>
                    <a:pt x="111" y="171"/>
                  </a:lnTo>
                  <a:lnTo>
                    <a:pt x="22" y="133"/>
                  </a:lnTo>
                  <a:lnTo>
                    <a:pt x="0" y="6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73" name="Freeform 22"/>
            <p:cNvSpPr>
              <a:spLocks/>
            </p:cNvSpPr>
            <p:nvPr/>
          </p:nvSpPr>
          <p:spPr bwMode="auto">
            <a:xfrm>
              <a:off x="4340" y="3183"/>
              <a:ext cx="84" cy="97"/>
            </a:xfrm>
            <a:custGeom>
              <a:avLst/>
              <a:gdLst/>
              <a:ahLst/>
              <a:cxnLst>
                <a:cxn ang="0">
                  <a:pos x="0" y="117"/>
                </a:cxn>
                <a:cxn ang="0">
                  <a:pos x="12" y="186"/>
                </a:cxn>
                <a:cxn ang="0">
                  <a:pos x="65" y="193"/>
                </a:cxn>
                <a:cxn ang="0">
                  <a:pos x="106" y="163"/>
                </a:cxn>
                <a:cxn ang="0">
                  <a:pos x="65" y="93"/>
                </a:cxn>
                <a:cxn ang="0">
                  <a:pos x="145" y="34"/>
                </a:cxn>
                <a:cxn ang="0">
                  <a:pos x="168" y="0"/>
                </a:cxn>
                <a:cxn ang="0">
                  <a:pos x="59" y="9"/>
                </a:cxn>
                <a:cxn ang="0">
                  <a:pos x="31" y="25"/>
                </a:cxn>
                <a:cxn ang="0">
                  <a:pos x="0" y="117"/>
                </a:cxn>
              </a:cxnLst>
              <a:rect l="0" t="0" r="r" b="b"/>
              <a:pathLst>
                <a:path w="168" h="193">
                  <a:moveTo>
                    <a:pt x="0" y="117"/>
                  </a:moveTo>
                  <a:lnTo>
                    <a:pt x="12" y="186"/>
                  </a:lnTo>
                  <a:lnTo>
                    <a:pt x="65" y="193"/>
                  </a:lnTo>
                  <a:lnTo>
                    <a:pt x="106" y="163"/>
                  </a:lnTo>
                  <a:lnTo>
                    <a:pt x="65" y="93"/>
                  </a:lnTo>
                  <a:lnTo>
                    <a:pt x="145" y="34"/>
                  </a:lnTo>
                  <a:lnTo>
                    <a:pt x="168" y="0"/>
                  </a:lnTo>
                  <a:lnTo>
                    <a:pt x="59" y="9"/>
                  </a:lnTo>
                  <a:lnTo>
                    <a:pt x="31" y="25"/>
                  </a:lnTo>
                  <a:lnTo>
                    <a:pt x="0" y="11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74" name="Freeform 23"/>
            <p:cNvSpPr>
              <a:spLocks/>
            </p:cNvSpPr>
            <p:nvPr/>
          </p:nvSpPr>
          <p:spPr bwMode="auto">
            <a:xfrm>
              <a:off x="4207" y="3111"/>
              <a:ext cx="138" cy="150"/>
            </a:xfrm>
            <a:custGeom>
              <a:avLst/>
              <a:gdLst/>
              <a:ahLst/>
              <a:cxnLst>
                <a:cxn ang="0">
                  <a:pos x="0" y="178"/>
                </a:cxn>
                <a:cxn ang="0">
                  <a:pos x="22" y="145"/>
                </a:cxn>
                <a:cxn ang="0">
                  <a:pos x="220" y="0"/>
                </a:cxn>
                <a:cxn ang="0">
                  <a:pos x="276" y="48"/>
                </a:cxn>
                <a:cxn ang="0">
                  <a:pos x="222" y="95"/>
                </a:cxn>
                <a:cxn ang="0">
                  <a:pos x="243" y="162"/>
                </a:cxn>
                <a:cxn ang="0">
                  <a:pos x="159" y="300"/>
                </a:cxn>
                <a:cxn ang="0">
                  <a:pos x="38" y="271"/>
                </a:cxn>
                <a:cxn ang="0">
                  <a:pos x="0" y="178"/>
                </a:cxn>
              </a:cxnLst>
              <a:rect l="0" t="0" r="r" b="b"/>
              <a:pathLst>
                <a:path w="276" h="300">
                  <a:moveTo>
                    <a:pt x="0" y="178"/>
                  </a:moveTo>
                  <a:lnTo>
                    <a:pt x="22" y="145"/>
                  </a:lnTo>
                  <a:lnTo>
                    <a:pt x="220" y="0"/>
                  </a:lnTo>
                  <a:lnTo>
                    <a:pt x="276" y="48"/>
                  </a:lnTo>
                  <a:lnTo>
                    <a:pt x="222" y="95"/>
                  </a:lnTo>
                  <a:lnTo>
                    <a:pt x="243" y="162"/>
                  </a:lnTo>
                  <a:lnTo>
                    <a:pt x="159" y="300"/>
                  </a:lnTo>
                  <a:lnTo>
                    <a:pt x="38" y="271"/>
                  </a:lnTo>
                  <a:lnTo>
                    <a:pt x="0" y="1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75" name="Freeform 24"/>
            <p:cNvSpPr>
              <a:spLocks/>
            </p:cNvSpPr>
            <p:nvPr/>
          </p:nvSpPr>
          <p:spPr bwMode="auto">
            <a:xfrm>
              <a:off x="4159" y="3287"/>
              <a:ext cx="122" cy="39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6" y="0"/>
                </a:cxn>
                <a:cxn ang="0">
                  <a:pos x="189" y="23"/>
                </a:cxn>
                <a:cxn ang="0">
                  <a:pos x="242" y="49"/>
                </a:cxn>
                <a:cxn ang="0">
                  <a:pos x="243" y="77"/>
                </a:cxn>
                <a:cxn ang="0">
                  <a:pos x="42" y="40"/>
                </a:cxn>
                <a:cxn ang="0">
                  <a:pos x="0" y="20"/>
                </a:cxn>
              </a:cxnLst>
              <a:rect l="0" t="0" r="r" b="b"/>
              <a:pathLst>
                <a:path w="243" h="77">
                  <a:moveTo>
                    <a:pt x="0" y="20"/>
                  </a:moveTo>
                  <a:lnTo>
                    <a:pt x="16" y="0"/>
                  </a:lnTo>
                  <a:lnTo>
                    <a:pt x="189" y="23"/>
                  </a:lnTo>
                  <a:lnTo>
                    <a:pt x="242" y="49"/>
                  </a:lnTo>
                  <a:lnTo>
                    <a:pt x="243" y="77"/>
                  </a:lnTo>
                  <a:lnTo>
                    <a:pt x="42" y="40"/>
                  </a:lnTo>
                  <a:lnTo>
                    <a:pt x="0" y="2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76" name="Freeform 25"/>
            <p:cNvSpPr>
              <a:spLocks/>
            </p:cNvSpPr>
            <p:nvPr/>
          </p:nvSpPr>
          <p:spPr bwMode="auto">
            <a:xfrm>
              <a:off x="4022" y="3130"/>
              <a:ext cx="146" cy="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2" y="14"/>
                </a:cxn>
                <a:cxn ang="0">
                  <a:pos x="213" y="126"/>
                </a:cxn>
                <a:cxn ang="0">
                  <a:pos x="227" y="174"/>
                </a:cxn>
                <a:cxn ang="0">
                  <a:pos x="293" y="234"/>
                </a:cxn>
                <a:cxn ang="0">
                  <a:pos x="255" y="309"/>
                </a:cxn>
                <a:cxn ang="0">
                  <a:pos x="195" y="262"/>
                </a:cxn>
                <a:cxn ang="0">
                  <a:pos x="96" y="107"/>
                </a:cxn>
                <a:cxn ang="0">
                  <a:pos x="0" y="0"/>
                </a:cxn>
              </a:cxnLst>
              <a:rect l="0" t="0" r="r" b="b"/>
              <a:pathLst>
                <a:path w="293" h="309">
                  <a:moveTo>
                    <a:pt x="0" y="0"/>
                  </a:moveTo>
                  <a:lnTo>
                    <a:pt x="62" y="14"/>
                  </a:lnTo>
                  <a:lnTo>
                    <a:pt x="213" y="126"/>
                  </a:lnTo>
                  <a:lnTo>
                    <a:pt x="227" y="174"/>
                  </a:lnTo>
                  <a:lnTo>
                    <a:pt x="293" y="234"/>
                  </a:lnTo>
                  <a:lnTo>
                    <a:pt x="255" y="309"/>
                  </a:lnTo>
                  <a:lnTo>
                    <a:pt x="195" y="262"/>
                  </a:lnTo>
                  <a:lnTo>
                    <a:pt x="96" y="107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77" name="Freeform 26"/>
            <p:cNvSpPr>
              <a:spLocks/>
            </p:cNvSpPr>
            <p:nvPr/>
          </p:nvSpPr>
          <p:spPr bwMode="auto">
            <a:xfrm>
              <a:off x="4622" y="2548"/>
              <a:ext cx="79" cy="59"/>
            </a:xfrm>
            <a:custGeom>
              <a:avLst/>
              <a:gdLst/>
              <a:ahLst/>
              <a:cxnLst>
                <a:cxn ang="0">
                  <a:pos x="0" y="98"/>
                </a:cxn>
                <a:cxn ang="0">
                  <a:pos x="19" y="98"/>
                </a:cxn>
                <a:cxn ang="0">
                  <a:pos x="92" y="116"/>
                </a:cxn>
                <a:cxn ang="0">
                  <a:pos x="159" y="68"/>
                </a:cxn>
                <a:cxn ang="0">
                  <a:pos x="150" y="39"/>
                </a:cxn>
                <a:cxn ang="0">
                  <a:pos x="58" y="0"/>
                </a:cxn>
                <a:cxn ang="0">
                  <a:pos x="0" y="98"/>
                </a:cxn>
              </a:cxnLst>
              <a:rect l="0" t="0" r="r" b="b"/>
              <a:pathLst>
                <a:path w="159" h="116">
                  <a:moveTo>
                    <a:pt x="0" y="98"/>
                  </a:moveTo>
                  <a:lnTo>
                    <a:pt x="19" y="98"/>
                  </a:lnTo>
                  <a:lnTo>
                    <a:pt x="92" y="116"/>
                  </a:lnTo>
                  <a:lnTo>
                    <a:pt x="159" y="68"/>
                  </a:lnTo>
                  <a:lnTo>
                    <a:pt x="150" y="39"/>
                  </a:lnTo>
                  <a:lnTo>
                    <a:pt x="58" y="0"/>
                  </a:lnTo>
                  <a:lnTo>
                    <a:pt x="0" y="9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78" name="Freeform 27"/>
            <p:cNvSpPr>
              <a:spLocks/>
            </p:cNvSpPr>
            <p:nvPr/>
          </p:nvSpPr>
          <p:spPr bwMode="auto">
            <a:xfrm>
              <a:off x="4647" y="2391"/>
              <a:ext cx="41" cy="148"/>
            </a:xfrm>
            <a:custGeom>
              <a:avLst/>
              <a:gdLst/>
              <a:ahLst/>
              <a:cxnLst>
                <a:cxn ang="0">
                  <a:pos x="0" y="75"/>
                </a:cxn>
                <a:cxn ang="0">
                  <a:pos x="14" y="297"/>
                </a:cxn>
                <a:cxn ang="0">
                  <a:pos x="82" y="204"/>
                </a:cxn>
                <a:cxn ang="0">
                  <a:pos x="26" y="0"/>
                </a:cxn>
                <a:cxn ang="0">
                  <a:pos x="0" y="75"/>
                </a:cxn>
              </a:cxnLst>
              <a:rect l="0" t="0" r="r" b="b"/>
              <a:pathLst>
                <a:path w="82" h="297">
                  <a:moveTo>
                    <a:pt x="0" y="75"/>
                  </a:moveTo>
                  <a:lnTo>
                    <a:pt x="14" y="297"/>
                  </a:lnTo>
                  <a:lnTo>
                    <a:pt x="82" y="204"/>
                  </a:lnTo>
                  <a:lnTo>
                    <a:pt x="26" y="0"/>
                  </a:lnTo>
                  <a:lnTo>
                    <a:pt x="0" y="75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79" name="Freeform 28"/>
            <p:cNvSpPr>
              <a:spLocks/>
            </p:cNvSpPr>
            <p:nvPr/>
          </p:nvSpPr>
          <p:spPr bwMode="auto">
            <a:xfrm>
              <a:off x="4502" y="2615"/>
              <a:ext cx="151" cy="114"/>
            </a:xfrm>
            <a:custGeom>
              <a:avLst/>
              <a:gdLst/>
              <a:ahLst/>
              <a:cxnLst>
                <a:cxn ang="0">
                  <a:pos x="0" y="229"/>
                </a:cxn>
                <a:cxn ang="0">
                  <a:pos x="51" y="185"/>
                </a:cxn>
                <a:cxn ang="0">
                  <a:pos x="131" y="185"/>
                </a:cxn>
                <a:cxn ang="0">
                  <a:pos x="171" y="123"/>
                </a:cxn>
                <a:cxn ang="0">
                  <a:pos x="238" y="81"/>
                </a:cxn>
                <a:cxn ang="0">
                  <a:pos x="285" y="0"/>
                </a:cxn>
                <a:cxn ang="0">
                  <a:pos x="302" y="59"/>
                </a:cxn>
                <a:cxn ang="0">
                  <a:pos x="256" y="193"/>
                </a:cxn>
                <a:cxn ang="0">
                  <a:pos x="160" y="224"/>
                </a:cxn>
                <a:cxn ang="0">
                  <a:pos x="90" y="215"/>
                </a:cxn>
                <a:cxn ang="0">
                  <a:pos x="0" y="229"/>
                </a:cxn>
              </a:cxnLst>
              <a:rect l="0" t="0" r="r" b="b"/>
              <a:pathLst>
                <a:path w="302" h="229">
                  <a:moveTo>
                    <a:pt x="0" y="229"/>
                  </a:moveTo>
                  <a:lnTo>
                    <a:pt x="51" y="185"/>
                  </a:lnTo>
                  <a:lnTo>
                    <a:pt x="131" y="185"/>
                  </a:lnTo>
                  <a:lnTo>
                    <a:pt x="171" y="123"/>
                  </a:lnTo>
                  <a:lnTo>
                    <a:pt x="238" y="81"/>
                  </a:lnTo>
                  <a:lnTo>
                    <a:pt x="285" y="0"/>
                  </a:lnTo>
                  <a:lnTo>
                    <a:pt x="302" y="59"/>
                  </a:lnTo>
                  <a:lnTo>
                    <a:pt x="256" y="193"/>
                  </a:lnTo>
                  <a:lnTo>
                    <a:pt x="160" y="224"/>
                  </a:lnTo>
                  <a:lnTo>
                    <a:pt x="90" y="215"/>
                  </a:lnTo>
                  <a:lnTo>
                    <a:pt x="0" y="22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80" name="Freeform 29"/>
            <p:cNvSpPr>
              <a:spLocks/>
            </p:cNvSpPr>
            <p:nvPr/>
          </p:nvSpPr>
          <p:spPr bwMode="auto">
            <a:xfrm>
              <a:off x="3815" y="3075"/>
              <a:ext cx="26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100"/>
                </a:cxn>
                <a:cxn ang="0">
                  <a:pos x="51" y="81"/>
                </a:cxn>
                <a:cxn ang="0">
                  <a:pos x="28" y="20"/>
                </a:cxn>
                <a:cxn ang="0">
                  <a:pos x="0" y="0"/>
                </a:cxn>
              </a:cxnLst>
              <a:rect l="0" t="0" r="r" b="b"/>
              <a:pathLst>
                <a:path w="51" h="100">
                  <a:moveTo>
                    <a:pt x="0" y="0"/>
                  </a:moveTo>
                  <a:lnTo>
                    <a:pt x="8" y="100"/>
                  </a:lnTo>
                  <a:lnTo>
                    <a:pt x="51" y="81"/>
                  </a:lnTo>
                  <a:lnTo>
                    <a:pt x="28" y="2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81" name="Freeform 30"/>
            <p:cNvSpPr>
              <a:spLocks/>
            </p:cNvSpPr>
            <p:nvPr/>
          </p:nvSpPr>
          <p:spPr bwMode="auto">
            <a:xfrm>
              <a:off x="2886" y="1789"/>
              <a:ext cx="143" cy="102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3" y="48"/>
                </a:cxn>
                <a:cxn ang="0">
                  <a:pos x="51" y="113"/>
                </a:cxn>
                <a:cxn ang="0">
                  <a:pos x="131" y="99"/>
                </a:cxn>
                <a:cxn ang="0">
                  <a:pos x="79" y="124"/>
                </a:cxn>
                <a:cxn ang="0">
                  <a:pos x="140" y="155"/>
                </a:cxn>
                <a:cxn ang="0">
                  <a:pos x="87" y="160"/>
                </a:cxn>
                <a:cxn ang="0">
                  <a:pos x="168" y="203"/>
                </a:cxn>
                <a:cxn ang="0">
                  <a:pos x="285" y="74"/>
                </a:cxn>
                <a:cxn ang="0">
                  <a:pos x="150" y="0"/>
                </a:cxn>
                <a:cxn ang="0">
                  <a:pos x="153" y="71"/>
                </a:cxn>
                <a:cxn ang="0">
                  <a:pos x="98" y="17"/>
                </a:cxn>
                <a:cxn ang="0">
                  <a:pos x="0" y="25"/>
                </a:cxn>
              </a:cxnLst>
              <a:rect l="0" t="0" r="r" b="b"/>
              <a:pathLst>
                <a:path w="285" h="203">
                  <a:moveTo>
                    <a:pt x="0" y="25"/>
                  </a:moveTo>
                  <a:lnTo>
                    <a:pt x="3" y="48"/>
                  </a:lnTo>
                  <a:lnTo>
                    <a:pt x="51" y="113"/>
                  </a:lnTo>
                  <a:lnTo>
                    <a:pt x="131" y="99"/>
                  </a:lnTo>
                  <a:lnTo>
                    <a:pt x="79" y="124"/>
                  </a:lnTo>
                  <a:lnTo>
                    <a:pt x="140" y="155"/>
                  </a:lnTo>
                  <a:lnTo>
                    <a:pt x="87" y="160"/>
                  </a:lnTo>
                  <a:lnTo>
                    <a:pt x="168" y="203"/>
                  </a:lnTo>
                  <a:lnTo>
                    <a:pt x="285" y="74"/>
                  </a:lnTo>
                  <a:lnTo>
                    <a:pt x="150" y="0"/>
                  </a:lnTo>
                  <a:lnTo>
                    <a:pt x="153" y="71"/>
                  </a:lnTo>
                  <a:lnTo>
                    <a:pt x="98" y="17"/>
                  </a:lnTo>
                  <a:lnTo>
                    <a:pt x="0" y="25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82" name="Freeform 31"/>
            <p:cNvSpPr>
              <a:spLocks/>
            </p:cNvSpPr>
            <p:nvPr/>
          </p:nvSpPr>
          <p:spPr bwMode="auto">
            <a:xfrm>
              <a:off x="2986" y="1776"/>
              <a:ext cx="122" cy="41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41" y="57"/>
                </a:cxn>
                <a:cxn ang="0">
                  <a:pos x="138" y="81"/>
                </a:cxn>
                <a:cxn ang="0">
                  <a:pos x="244" y="36"/>
                </a:cxn>
                <a:cxn ang="0">
                  <a:pos x="181" y="9"/>
                </a:cxn>
                <a:cxn ang="0">
                  <a:pos x="111" y="32"/>
                </a:cxn>
                <a:cxn ang="0">
                  <a:pos x="41" y="0"/>
                </a:cxn>
                <a:cxn ang="0">
                  <a:pos x="0" y="36"/>
                </a:cxn>
              </a:cxnLst>
              <a:rect l="0" t="0" r="r" b="b"/>
              <a:pathLst>
                <a:path w="244" h="81">
                  <a:moveTo>
                    <a:pt x="0" y="36"/>
                  </a:moveTo>
                  <a:lnTo>
                    <a:pt x="41" y="57"/>
                  </a:lnTo>
                  <a:lnTo>
                    <a:pt x="138" y="81"/>
                  </a:lnTo>
                  <a:lnTo>
                    <a:pt x="244" y="36"/>
                  </a:lnTo>
                  <a:lnTo>
                    <a:pt x="181" y="9"/>
                  </a:lnTo>
                  <a:lnTo>
                    <a:pt x="111" y="32"/>
                  </a:lnTo>
                  <a:lnTo>
                    <a:pt x="41" y="0"/>
                  </a:lnTo>
                  <a:lnTo>
                    <a:pt x="0" y="3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83" name="Freeform 32"/>
            <p:cNvSpPr>
              <a:spLocks/>
            </p:cNvSpPr>
            <p:nvPr/>
          </p:nvSpPr>
          <p:spPr bwMode="auto">
            <a:xfrm>
              <a:off x="3021" y="1844"/>
              <a:ext cx="56" cy="28"/>
            </a:xfrm>
            <a:custGeom>
              <a:avLst/>
              <a:gdLst/>
              <a:ahLst/>
              <a:cxnLst>
                <a:cxn ang="0">
                  <a:pos x="0" y="47"/>
                </a:cxn>
                <a:cxn ang="0">
                  <a:pos x="9" y="17"/>
                </a:cxn>
                <a:cxn ang="0">
                  <a:pos x="58" y="0"/>
                </a:cxn>
                <a:cxn ang="0">
                  <a:pos x="112" y="30"/>
                </a:cxn>
                <a:cxn ang="0">
                  <a:pos x="47" y="56"/>
                </a:cxn>
                <a:cxn ang="0">
                  <a:pos x="0" y="47"/>
                </a:cxn>
              </a:cxnLst>
              <a:rect l="0" t="0" r="r" b="b"/>
              <a:pathLst>
                <a:path w="112" h="56">
                  <a:moveTo>
                    <a:pt x="0" y="47"/>
                  </a:moveTo>
                  <a:lnTo>
                    <a:pt x="9" y="17"/>
                  </a:lnTo>
                  <a:lnTo>
                    <a:pt x="58" y="0"/>
                  </a:lnTo>
                  <a:lnTo>
                    <a:pt x="112" y="30"/>
                  </a:lnTo>
                  <a:lnTo>
                    <a:pt x="47" y="56"/>
                  </a:lnTo>
                  <a:lnTo>
                    <a:pt x="0" y="4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84" name="Freeform 33"/>
            <p:cNvSpPr>
              <a:spLocks/>
            </p:cNvSpPr>
            <p:nvPr/>
          </p:nvSpPr>
          <p:spPr bwMode="auto">
            <a:xfrm>
              <a:off x="3434" y="1986"/>
              <a:ext cx="83" cy="59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65" y="82"/>
                </a:cxn>
                <a:cxn ang="0">
                  <a:pos x="60" y="113"/>
                </a:cxn>
                <a:cxn ang="0">
                  <a:pos x="165" y="118"/>
                </a:cxn>
                <a:cxn ang="0">
                  <a:pos x="107" y="15"/>
                </a:cxn>
                <a:cxn ang="0">
                  <a:pos x="45" y="0"/>
                </a:cxn>
                <a:cxn ang="0">
                  <a:pos x="0" y="54"/>
                </a:cxn>
              </a:cxnLst>
              <a:rect l="0" t="0" r="r" b="b"/>
              <a:pathLst>
                <a:path w="165" h="118">
                  <a:moveTo>
                    <a:pt x="0" y="54"/>
                  </a:moveTo>
                  <a:lnTo>
                    <a:pt x="65" y="82"/>
                  </a:lnTo>
                  <a:lnTo>
                    <a:pt x="60" y="113"/>
                  </a:lnTo>
                  <a:lnTo>
                    <a:pt x="165" y="118"/>
                  </a:lnTo>
                  <a:lnTo>
                    <a:pt x="107" y="15"/>
                  </a:lnTo>
                  <a:lnTo>
                    <a:pt x="45" y="0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85" name="Freeform 34"/>
            <p:cNvSpPr>
              <a:spLocks/>
            </p:cNvSpPr>
            <p:nvPr/>
          </p:nvSpPr>
          <p:spPr bwMode="auto">
            <a:xfrm>
              <a:off x="3462" y="1881"/>
              <a:ext cx="197" cy="101"/>
            </a:xfrm>
            <a:custGeom>
              <a:avLst/>
              <a:gdLst/>
              <a:ahLst/>
              <a:cxnLst>
                <a:cxn ang="0">
                  <a:pos x="0" y="172"/>
                </a:cxn>
                <a:cxn ang="0">
                  <a:pos x="82" y="202"/>
                </a:cxn>
                <a:cxn ang="0">
                  <a:pos x="184" y="104"/>
                </a:cxn>
                <a:cxn ang="0">
                  <a:pos x="392" y="42"/>
                </a:cxn>
                <a:cxn ang="0">
                  <a:pos x="372" y="0"/>
                </a:cxn>
                <a:cxn ang="0">
                  <a:pos x="198" y="39"/>
                </a:cxn>
                <a:cxn ang="0">
                  <a:pos x="53" y="98"/>
                </a:cxn>
                <a:cxn ang="0">
                  <a:pos x="0" y="172"/>
                </a:cxn>
              </a:cxnLst>
              <a:rect l="0" t="0" r="r" b="b"/>
              <a:pathLst>
                <a:path w="392" h="202">
                  <a:moveTo>
                    <a:pt x="0" y="172"/>
                  </a:moveTo>
                  <a:lnTo>
                    <a:pt x="82" y="202"/>
                  </a:lnTo>
                  <a:lnTo>
                    <a:pt x="184" y="104"/>
                  </a:lnTo>
                  <a:lnTo>
                    <a:pt x="392" y="42"/>
                  </a:lnTo>
                  <a:lnTo>
                    <a:pt x="372" y="0"/>
                  </a:lnTo>
                  <a:lnTo>
                    <a:pt x="198" y="39"/>
                  </a:lnTo>
                  <a:lnTo>
                    <a:pt x="53" y="98"/>
                  </a:lnTo>
                  <a:lnTo>
                    <a:pt x="0" y="1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86" name="Freeform 35"/>
            <p:cNvSpPr>
              <a:spLocks/>
            </p:cNvSpPr>
            <p:nvPr/>
          </p:nvSpPr>
          <p:spPr bwMode="auto">
            <a:xfrm>
              <a:off x="2607" y="2373"/>
              <a:ext cx="61" cy="63"/>
            </a:xfrm>
            <a:custGeom>
              <a:avLst/>
              <a:gdLst/>
              <a:ahLst/>
              <a:cxnLst>
                <a:cxn ang="0">
                  <a:pos x="9" y="126"/>
                </a:cxn>
                <a:cxn ang="0">
                  <a:pos x="101" y="116"/>
                </a:cxn>
                <a:cxn ang="0">
                  <a:pos x="122" y="31"/>
                </a:cxn>
                <a:cxn ang="0">
                  <a:pos x="75" y="0"/>
                </a:cxn>
                <a:cxn ang="0">
                  <a:pos x="0" y="51"/>
                </a:cxn>
                <a:cxn ang="0">
                  <a:pos x="31" y="81"/>
                </a:cxn>
                <a:cxn ang="0">
                  <a:pos x="9" y="126"/>
                </a:cxn>
              </a:cxnLst>
              <a:rect l="0" t="0" r="r" b="b"/>
              <a:pathLst>
                <a:path w="122" h="126">
                  <a:moveTo>
                    <a:pt x="9" y="126"/>
                  </a:moveTo>
                  <a:lnTo>
                    <a:pt x="101" y="116"/>
                  </a:lnTo>
                  <a:lnTo>
                    <a:pt x="122" y="31"/>
                  </a:lnTo>
                  <a:lnTo>
                    <a:pt x="75" y="0"/>
                  </a:lnTo>
                  <a:lnTo>
                    <a:pt x="0" y="51"/>
                  </a:lnTo>
                  <a:lnTo>
                    <a:pt x="31" y="81"/>
                  </a:lnTo>
                  <a:lnTo>
                    <a:pt x="9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87" name="Freeform 36"/>
            <p:cNvSpPr>
              <a:spLocks/>
            </p:cNvSpPr>
            <p:nvPr/>
          </p:nvSpPr>
          <p:spPr bwMode="auto">
            <a:xfrm>
              <a:off x="2662" y="2311"/>
              <a:ext cx="104" cy="160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31" y="2"/>
                </a:cxn>
                <a:cxn ang="0">
                  <a:pos x="75" y="0"/>
                </a:cxn>
                <a:cxn ang="0">
                  <a:pos x="48" y="39"/>
                </a:cxn>
                <a:cxn ang="0">
                  <a:pos x="112" y="44"/>
                </a:cxn>
                <a:cxn ang="0">
                  <a:pos x="75" y="100"/>
                </a:cxn>
                <a:cxn ang="0">
                  <a:pos x="120" y="116"/>
                </a:cxn>
                <a:cxn ang="0">
                  <a:pos x="167" y="182"/>
                </a:cxn>
                <a:cxn ang="0">
                  <a:pos x="162" y="217"/>
                </a:cxn>
                <a:cxn ang="0">
                  <a:pos x="207" y="223"/>
                </a:cxn>
                <a:cxn ang="0">
                  <a:pos x="200" y="277"/>
                </a:cxn>
                <a:cxn ang="0">
                  <a:pos x="11" y="319"/>
                </a:cxn>
                <a:cxn ang="0">
                  <a:pos x="69" y="271"/>
                </a:cxn>
                <a:cxn ang="0">
                  <a:pos x="20" y="251"/>
                </a:cxn>
                <a:cxn ang="0">
                  <a:pos x="34" y="217"/>
                </a:cxn>
                <a:cxn ang="0">
                  <a:pos x="83" y="195"/>
                </a:cxn>
                <a:cxn ang="0">
                  <a:pos x="80" y="139"/>
                </a:cxn>
                <a:cxn ang="0">
                  <a:pos x="28" y="148"/>
                </a:cxn>
                <a:cxn ang="0">
                  <a:pos x="19" y="77"/>
                </a:cxn>
                <a:cxn ang="0">
                  <a:pos x="0" y="72"/>
                </a:cxn>
              </a:cxnLst>
              <a:rect l="0" t="0" r="r" b="b"/>
              <a:pathLst>
                <a:path w="207" h="319">
                  <a:moveTo>
                    <a:pt x="0" y="72"/>
                  </a:moveTo>
                  <a:lnTo>
                    <a:pt x="31" y="2"/>
                  </a:lnTo>
                  <a:lnTo>
                    <a:pt x="75" y="0"/>
                  </a:lnTo>
                  <a:lnTo>
                    <a:pt x="48" y="39"/>
                  </a:lnTo>
                  <a:lnTo>
                    <a:pt x="112" y="44"/>
                  </a:lnTo>
                  <a:lnTo>
                    <a:pt x="75" y="100"/>
                  </a:lnTo>
                  <a:lnTo>
                    <a:pt x="120" y="116"/>
                  </a:lnTo>
                  <a:lnTo>
                    <a:pt x="167" y="182"/>
                  </a:lnTo>
                  <a:lnTo>
                    <a:pt x="162" y="217"/>
                  </a:lnTo>
                  <a:lnTo>
                    <a:pt x="207" y="223"/>
                  </a:lnTo>
                  <a:lnTo>
                    <a:pt x="200" y="277"/>
                  </a:lnTo>
                  <a:lnTo>
                    <a:pt x="11" y="319"/>
                  </a:lnTo>
                  <a:lnTo>
                    <a:pt x="69" y="271"/>
                  </a:lnTo>
                  <a:lnTo>
                    <a:pt x="20" y="251"/>
                  </a:lnTo>
                  <a:lnTo>
                    <a:pt x="34" y="217"/>
                  </a:lnTo>
                  <a:lnTo>
                    <a:pt x="83" y="195"/>
                  </a:lnTo>
                  <a:lnTo>
                    <a:pt x="80" y="139"/>
                  </a:lnTo>
                  <a:lnTo>
                    <a:pt x="28" y="148"/>
                  </a:lnTo>
                  <a:lnTo>
                    <a:pt x="19" y="77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88" name="Freeform 37"/>
            <p:cNvSpPr>
              <a:spLocks/>
            </p:cNvSpPr>
            <p:nvPr/>
          </p:nvSpPr>
          <p:spPr bwMode="auto">
            <a:xfrm>
              <a:off x="2852" y="2616"/>
              <a:ext cx="20" cy="36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8" y="65"/>
                </a:cxn>
                <a:cxn ang="0">
                  <a:pos x="24" y="73"/>
                </a:cxn>
                <a:cxn ang="0">
                  <a:pos x="41" y="28"/>
                </a:cxn>
                <a:cxn ang="0">
                  <a:pos x="25" y="0"/>
                </a:cxn>
                <a:cxn ang="0">
                  <a:pos x="0" y="9"/>
                </a:cxn>
              </a:cxnLst>
              <a:rect l="0" t="0" r="r" b="b"/>
              <a:pathLst>
                <a:path w="41" h="73">
                  <a:moveTo>
                    <a:pt x="0" y="9"/>
                  </a:moveTo>
                  <a:lnTo>
                    <a:pt x="8" y="65"/>
                  </a:lnTo>
                  <a:lnTo>
                    <a:pt x="24" y="73"/>
                  </a:lnTo>
                  <a:lnTo>
                    <a:pt x="41" y="28"/>
                  </a:lnTo>
                  <a:lnTo>
                    <a:pt x="25" y="0"/>
                  </a:lnTo>
                  <a:lnTo>
                    <a:pt x="0" y="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89" name="Freeform 38"/>
            <p:cNvSpPr>
              <a:spLocks/>
            </p:cNvSpPr>
            <p:nvPr/>
          </p:nvSpPr>
          <p:spPr bwMode="auto">
            <a:xfrm>
              <a:off x="2910" y="2663"/>
              <a:ext cx="40" cy="25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70" y="50"/>
                </a:cxn>
                <a:cxn ang="0">
                  <a:pos x="81" y="0"/>
                </a:cxn>
                <a:cxn ang="0">
                  <a:pos x="0" y="12"/>
                </a:cxn>
              </a:cxnLst>
              <a:rect l="0" t="0" r="r" b="b"/>
              <a:pathLst>
                <a:path w="81" h="50">
                  <a:moveTo>
                    <a:pt x="0" y="12"/>
                  </a:moveTo>
                  <a:lnTo>
                    <a:pt x="70" y="50"/>
                  </a:lnTo>
                  <a:lnTo>
                    <a:pt x="81" y="0"/>
                  </a:lnTo>
                  <a:lnTo>
                    <a:pt x="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90" name="Freeform 39"/>
            <p:cNvSpPr>
              <a:spLocks/>
            </p:cNvSpPr>
            <p:nvPr/>
          </p:nvSpPr>
          <p:spPr bwMode="auto">
            <a:xfrm>
              <a:off x="2619" y="1860"/>
              <a:ext cx="2683" cy="1326"/>
            </a:xfrm>
            <a:custGeom>
              <a:avLst/>
              <a:gdLst/>
              <a:ahLst/>
              <a:cxnLst>
                <a:cxn ang="0">
                  <a:pos x="1398" y="2248"/>
                </a:cxn>
                <a:cxn ang="0">
                  <a:pos x="1857" y="2077"/>
                </a:cxn>
                <a:cxn ang="0">
                  <a:pos x="1550" y="1903"/>
                </a:cxn>
                <a:cxn ang="0">
                  <a:pos x="2036" y="1993"/>
                </a:cxn>
                <a:cxn ang="0">
                  <a:pos x="2329" y="2474"/>
                </a:cxn>
                <a:cxn ang="0">
                  <a:pos x="2711" y="2071"/>
                </a:cxn>
                <a:cxn ang="0">
                  <a:pos x="2948" y="2517"/>
                </a:cxn>
                <a:cxn ang="0">
                  <a:pos x="2955" y="2496"/>
                </a:cxn>
                <a:cxn ang="0">
                  <a:pos x="3186" y="2379"/>
                </a:cxn>
                <a:cxn ang="0">
                  <a:pos x="3286" y="2093"/>
                </a:cxn>
                <a:cxn ang="0">
                  <a:pos x="3501" y="1625"/>
                </a:cxn>
                <a:cxn ang="0">
                  <a:pos x="3624" y="1569"/>
                </a:cxn>
                <a:cxn ang="0">
                  <a:pos x="3796" y="1443"/>
                </a:cxn>
                <a:cxn ang="0">
                  <a:pos x="3886" y="1050"/>
                </a:cxn>
                <a:cxn ang="0">
                  <a:pos x="4562" y="767"/>
                </a:cxn>
                <a:cxn ang="0">
                  <a:pos x="4464" y="1188"/>
                </a:cxn>
                <a:cxn ang="0">
                  <a:pos x="4827" y="849"/>
                </a:cxn>
                <a:cxn ang="0">
                  <a:pos x="5295" y="658"/>
                </a:cxn>
                <a:cxn ang="0">
                  <a:pos x="4820" y="465"/>
                </a:cxn>
                <a:cxn ang="0">
                  <a:pos x="4266" y="299"/>
                </a:cxn>
                <a:cxn ang="0">
                  <a:pos x="3730" y="255"/>
                </a:cxn>
                <a:cxn ang="0">
                  <a:pos x="3107" y="250"/>
                </a:cxn>
                <a:cxn ang="0">
                  <a:pos x="3132" y="44"/>
                </a:cxn>
                <a:cxn ang="0">
                  <a:pos x="2580" y="212"/>
                </a:cxn>
                <a:cxn ang="0">
                  <a:pos x="2357" y="362"/>
                </a:cxn>
                <a:cxn ang="0">
                  <a:pos x="2214" y="515"/>
                </a:cxn>
                <a:cxn ang="0">
                  <a:pos x="2086" y="490"/>
                </a:cxn>
                <a:cxn ang="0">
                  <a:pos x="1696" y="457"/>
                </a:cxn>
                <a:cxn ang="0">
                  <a:pos x="1322" y="611"/>
                </a:cxn>
                <a:cxn ang="0">
                  <a:pos x="1186" y="599"/>
                </a:cxn>
                <a:cxn ang="0">
                  <a:pos x="1105" y="411"/>
                </a:cxn>
                <a:cxn ang="0">
                  <a:pos x="873" y="409"/>
                </a:cxn>
                <a:cxn ang="0">
                  <a:pos x="671" y="498"/>
                </a:cxn>
                <a:cxn ang="0">
                  <a:pos x="387" y="806"/>
                </a:cxn>
                <a:cxn ang="0">
                  <a:pos x="596" y="980"/>
                </a:cxn>
                <a:cxn ang="0">
                  <a:pos x="753" y="849"/>
                </a:cxn>
                <a:cxn ang="0">
                  <a:pos x="893" y="594"/>
                </a:cxn>
                <a:cxn ang="0">
                  <a:pos x="993" y="821"/>
                </a:cxn>
                <a:cxn ang="0">
                  <a:pos x="814" y="970"/>
                </a:cxn>
                <a:cxn ang="0">
                  <a:pos x="586" y="1059"/>
                </a:cxn>
                <a:cxn ang="0">
                  <a:pos x="473" y="966"/>
                </a:cxn>
                <a:cxn ang="0">
                  <a:pos x="382" y="1158"/>
                </a:cxn>
                <a:cxn ang="0">
                  <a:pos x="128" y="1272"/>
                </a:cxn>
                <a:cxn ang="0">
                  <a:pos x="206" y="1445"/>
                </a:cxn>
                <a:cxn ang="0">
                  <a:pos x="56" y="1644"/>
                </a:cxn>
                <a:cxn ang="0">
                  <a:pos x="335" y="1497"/>
                </a:cxn>
                <a:cxn ang="0">
                  <a:pos x="488" y="1409"/>
                </a:cxn>
                <a:cxn ang="0">
                  <a:pos x="709" y="1583"/>
                </a:cxn>
                <a:cxn ang="0">
                  <a:pos x="580" y="1378"/>
                </a:cxn>
                <a:cxn ang="0">
                  <a:pos x="794" y="1564"/>
                </a:cxn>
                <a:cxn ang="0">
                  <a:pos x="870" y="1664"/>
                </a:cxn>
                <a:cxn ang="0">
                  <a:pos x="993" y="1522"/>
                </a:cxn>
                <a:cxn ang="0">
                  <a:pos x="1108" y="1331"/>
                </a:cxn>
                <a:cxn ang="0">
                  <a:pos x="1235" y="1376"/>
                </a:cxn>
                <a:cxn ang="0">
                  <a:pos x="1267" y="1334"/>
                </a:cxn>
                <a:cxn ang="0">
                  <a:pos x="1196" y="1485"/>
                </a:cxn>
                <a:cxn ang="0">
                  <a:pos x="981" y="1606"/>
                </a:cxn>
                <a:cxn ang="0">
                  <a:pos x="1221" y="1654"/>
                </a:cxn>
              </a:cxnLst>
              <a:rect l="0" t="0" r="r" b="b"/>
              <a:pathLst>
                <a:path w="5365" h="2653">
                  <a:moveTo>
                    <a:pt x="1118" y="1871"/>
                  </a:moveTo>
                  <a:lnTo>
                    <a:pt x="1191" y="1878"/>
                  </a:lnTo>
                  <a:lnTo>
                    <a:pt x="1280" y="2040"/>
                  </a:lnTo>
                  <a:lnTo>
                    <a:pt x="1350" y="2161"/>
                  </a:lnTo>
                  <a:lnTo>
                    <a:pt x="1398" y="2248"/>
                  </a:lnTo>
                  <a:lnTo>
                    <a:pt x="1419" y="2351"/>
                  </a:lnTo>
                  <a:lnTo>
                    <a:pt x="1556" y="2315"/>
                  </a:lnTo>
                  <a:lnTo>
                    <a:pt x="1727" y="2231"/>
                  </a:lnTo>
                  <a:lnTo>
                    <a:pt x="1802" y="2175"/>
                  </a:lnTo>
                  <a:lnTo>
                    <a:pt x="1857" y="2077"/>
                  </a:lnTo>
                  <a:lnTo>
                    <a:pt x="1755" y="1975"/>
                  </a:lnTo>
                  <a:lnTo>
                    <a:pt x="1698" y="2029"/>
                  </a:lnTo>
                  <a:lnTo>
                    <a:pt x="1656" y="2028"/>
                  </a:lnTo>
                  <a:lnTo>
                    <a:pt x="1615" y="2012"/>
                  </a:lnTo>
                  <a:lnTo>
                    <a:pt x="1550" y="1903"/>
                  </a:lnTo>
                  <a:lnTo>
                    <a:pt x="1540" y="1861"/>
                  </a:lnTo>
                  <a:lnTo>
                    <a:pt x="1595" y="1857"/>
                  </a:lnTo>
                  <a:lnTo>
                    <a:pt x="1632" y="1922"/>
                  </a:lnTo>
                  <a:lnTo>
                    <a:pt x="1791" y="1984"/>
                  </a:lnTo>
                  <a:lnTo>
                    <a:pt x="2036" y="1993"/>
                  </a:lnTo>
                  <a:lnTo>
                    <a:pt x="2140" y="2127"/>
                  </a:lnTo>
                  <a:lnTo>
                    <a:pt x="2179" y="2116"/>
                  </a:lnTo>
                  <a:lnTo>
                    <a:pt x="2243" y="2270"/>
                  </a:lnTo>
                  <a:lnTo>
                    <a:pt x="2268" y="2360"/>
                  </a:lnTo>
                  <a:lnTo>
                    <a:pt x="2329" y="2474"/>
                  </a:lnTo>
                  <a:lnTo>
                    <a:pt x="2393" y="2418"/>
                  </a:lnTo>
                  <a:lnTo>
                    <a:pt x="2407" y="2267"/>
                  </a:lnTo>
                  <a:lnTo>
                    <a:pt x="2616" y="2088"/>
                  </a:lnTo>
                  <a:lnTo>
                    <a:pt x="2675" y="2098"/>
                  </a:lnTo>
                  <a:lnTo>
                    <a:pt x="2711" y="2071"/>
                  </a:lnTo>
                  <a:lnTo>
                    <a:pt x="2787" y="2194"/>
                  </a:lnTo>
                  <a:lnTo>
                    <a:pt x="2786" y="2258"/>
                  </a:lnTo>
                  <a:lnTo>
                    <a:pt x="2853" y="2219"/>
                  </a:lnTo>
                  <a:lnTo>
                    <a:pt x="2893" y="2471"/>
                  </a:lnTo>
                  <a:lnTo>
                    <a:pt x="2948" y="2517"/>
                  </a:lnTo>
                  <a:lnTo>
                    <a:pt x="2977" y="2615"/>
                  </a:lnTo>
                  <a:lnTo>
                    <a:pt x="3044" y="2653"/>
                  </a:lnTo>
                  <a:lnTo>
                    <a:pt x="3046" y="2653"/>
                  </a:lnTo>
                  <a:lnTo>
                    <a:pt x="3033" y="2558"/>
                  </a:lnTo>
                  <a:lnTo>
                    <a:pt x="2955" y="2496"/>
                  </a:lnTo>
                  <a:lnTo>
                    <a:pt x="2916" y="2418"/>
                  </a:lnTo>
                  <a:lnTo>
                    <a:pt x="2943" y="2323"/>
                  </a:lnTo>
                  <a:lnTo>
                    <a:pt x="3033" y="2405"/>
                  </a:lnTo>
                  <a:lnTo>
                    <a:pt x="3072" y="2460"/>
                  </a:lnTo>
                  <a:lnTo>
                    <a:pt x="3186" y="2379"/>
                  </a:lnTo>
                  <a:lnTo>
                    <a:pt x="3175" y="2276"/>
                  </a:lnTo>
                  <a:lnTo>
                    <a:pt x="3088" y="2181"/>
                  </a:lnTo>
                  <a:lnTo>
                    <a:pt x="3155" y="2104"/>
                  </a:lnTo>
                  <a:lnTo>
                    <a:pt x="3211" y="2141"/>
                  </a:lnTo>
                  <a:lnTo>
                    <a:pt x="3286" y="2093"/>
                  </a:lnTo>
                  <a:lnTo>
                    <a:pt x="3442" y="2014"/>
                  </a:lnTo>
                  <a:lnTo>
                    <a:pt x="3526" y="1810"/>
                  </a:lnTo>
                  <a:lnTo>
                    <a:pt x="3456" y="1715"/>
                  </a:lnTo>
                  <a:lnTo>
                    <a:pt x="3548" y="1640"/>
                  </a:lnTo>
                  <a:lnTo>
                    <a:pt x="3501" y="1625"/>
                  </a:lnTo>
                  <a:lnTo>
                    <a:pt x="3449" y="1644"/>
                  </a:lnTo>
                  <a:lnTo>
                    <a:pt x="3411" y="1606"/>
                  </a:lnTo>
                  <a:lnTo>
                    <a:pt x="3523" y="1522"/>
                  </a:lnTo>
                  <a:lnTo>
                    <a:pt x="3510" y="1597"/>
                  </a:lnTo>
                  <a:lnTo>
                    <a:pt x="3624" y="1569"/>
                  </a:lnTo>
                  <a:lnTo>
                    <a:pt x="3654" y="1625"/>
                  </a:lnTo>
                  <a:lnTo>
                    <a:pt x="3643" y="1732"/>
                  </a:lnTo>
                  <a:lnTo>
                    <a:pt x="3735" y="1678"/>
                  </a:lnTo>
                  <a:lnTo>
                    <a:pt x="3679" y="1561"/>
                  </a:lnTo>
                  <a:lnTo>
                    <a:pt x="3796" y="1443"/>
                  </a:lnTo>
                  <a:lnTo>
                    <a:pt x="3836" y="1471"/>
                  </a:lnTo>
                  <a:lnTo>
                    <a:pt x="4022" y="1273"/>
                  </a:lnTo>
                  <a:lnTo>
                    <a:pt x="4054" y="1143"/>
                  </a:lnTo>
                  <a:lnTo>
                    <a:pt x="4007" y="1068"/>
                  </a:lnTo>
                  <a:lnTo>
                    <a:pt x="3886" y="1050"/>
                  </a:lnTo>
                  <a:lnTo>
                    <a:pt x="4085" y="877"/>
                  </a:lnTo>
                  <a:lnTo>
                    <a:pt x="4247" y="875"/>
                  </a:lnTo>
                  <a:lnTo>
                    <a:pt x="4413" y="879"/>
                  </a:lnTo>
                  <a:lnTo>
                    <a:pt x="4477" y="778"/>
                  </a:lnTo>
                  <a:lnTo>
                    <a:pt x="4562" y="767"/>
                  </a:lnTo>
                  <a:lnTo>
                    <a:pt x="4555" y="823"/>
                  </a:lnTo>
                  <a:lnTo>
                    <a:pt x="4664" y="754"/>
                  </a:lnTo>
                  <a:lnTo>
                    <a:pt x="4464" y="931"/>
                  </a:lnTo>
                  <a:lnTo>
                    <a:pt x="4441" y="975"/>
                  </a:lnTo>
                  <a:lnTo>
                    <a:pt x="4464" y="1188"/>
                  </a:lnTo>
                  <a:lnTo>
                    <a:pt x="4608" y="1051"/>
                  </a:lnTo>
                  <a:lnTo>
                    <a:pt x="4603" y="921"/>
                  </a:lnTo>
                  <a:lnTo>
                    <a:pt x="4645" y="851"/>
                  </a:lnTo>
                  <a:lnTo>
                    <a:pt x="4771" y="821"/>
                  </a:lnTo>
                  <a:lnTo>
                    <a:pt x="4827" y="849"/>
                  </a:lnTo>
                  <a:lnTo>
                    <a:pt x="5013" y="742"/>
                  </a:lnTo>
                  <a:lnTo>
                    <a:pt x="5072" y="718"/>
                  </a:lnTo>
                  <a:lnTo>
                    <a:pt x="5049" y="655"/>
                  </a:lnTo>
                  <a:lnTo>
                    <a:pt x="5128" y="613"/>
                  </a:lnTo>
                  <a:lnTo>
                    <a:pt x="5295" y="658"/>
                  </a:lnTo>
                  <a:lnTo>
                    <a:pt x="5365" y="585"/>
                  </a:lnTo>
                  <a:lnTo>
                    <a:pt x="5214" y="515"/>
                  </a:lnTo>
                  <a:lnTo>
                    <a:pt x="5041" y="434"/>
                  </a:lnTo>
                  <a:lnTo>
                    <a:pt x="4837" y="403"/>
                  </a:lnTo>
                  <a:lnTo>
                    <a:pt x="4820" y="465"/>
                  </a:lnTo>
                  <a:lnTo>
                    <a:pt x="4734" y="432"/>
                  </a:lnTo>
                  <a:lnTo>
                    <a:pt x="4590" y="437"/>
                  </a:lnTo>
                  <a:lnTo>
                    <a:pt x="4520" y="362"/>
                  </a:lnTo>
                  <a:lnTo>
                    <a:pt x="4352" y="367"/>
                  </a:lnTo>
                  <a:lnTo>
                    <a:pt x="4266" y="299"/>
                  </a:lnTo>
                  <a:lnTo>
                    <a:pt x="4042" y="264"/>
                  </a:lnTo>
                  <a:lnTo>
                    <a:pt x="3959" y="348"/>
                  </a:lnTo>
                  <a:lnTo>
                    <a:pt x="3817" y="308"/>
                  </a:lnTo>
                  <a:lnTo>
                    <a:pt x="3780" y="373"/>
                  </a:lnTo>
                  <a:lnTo>
                    <a:pt x="3730" y="255"/>
                  </a:lnTo>
                  <a:lnTo>
                    <a:pt x="3566" y="216"/>
                  </a:lnTo>
                  <a:lnTo>
                    <a:pt x="3562" y="255"/>
                  </a:lnTo>
                  <a:lnTo>
                    <a:pt x="3362" y="221"/>
                  </a:lnTo>
                  <a:lnTo>
                    <a:pt x="3228" y="222"/>
                  </a:lnTo>
                  <a:lnTo>
                    <a:pt x="3107" y="250"/>
                  </a:lnTo>
                  <a:lnTo>
                    <a:pt x="3289" y="149"/>
                  </a:lnTo>
                  <a:lnTo>
                    <a:pt x="3308" y="104"/>
                  </a:lnTo>
                  <a:lnTo>
                    <a:pt x="3236" y="56"/>
                  </a:lnTo>
                  <a:lnTo>
                    <a:pt x="3100" y="73"/>
                  </a:lnTo>
                  <a:lnTo>
                    <a:pt x="3132" y="44"/>
                  </a:lnTo>
                  <a:lnTo>
                    <a:pt x="3047" y="0"/>
                  </a:lnTo>
                  <a:lnTo>
                    <a:pt x="2901" y="84"/>
                  </a:lnTo>
                  <a:lnTo>
                    <a:pt x="2761" y="104"/>
                  </a:lnTo>
                  <a:lnTo>
                    <a:pt x="2606" y="151"/>
                  </a:lnTo>
                  <a:lnTo>
                    <a:pt x="2580" y="212"/>
                  </a:lnTo>
                  <a:lnTo>
                    <a:pt x="2415" y="227"/>
                  </a:lnTo>
                  <a:lnTo>
                    <a:pt x="2427" y="288"/>
                  </a:lnTo>
                  <a:lnTo>
                    <a:pt x="2491" y="325"/>
                  </a:lnTo>
                  <a:lnTo>
                    <a:pt x="2357" y="292"/>
                  </a:lnTo>
                  <a:lnTo>
                    <a:pt x="2357" y="362"/>
                  </a:lnTo>
                  <a:lnTo>
                    <a:pt x="2287" y="344"/>
                  </a:lnTo>
                  <a:lnTo>
                    <a:pt x="2265" y="296"/>
                  </a:lnTo>
                  <a:lnTo>
                    <a:pt x="2212" y="330"/>
                  </a:lnTo>
                  <a:lnTo>
                    <a:pt x="2246" y="373"/>
                  </a:lnTo>
                  <a:lnTo>
                    <a:pt x="2214" y="515"/>
                  </a:lnTo>
                  <a:lnTo>
                    <a:pt x="2173" y="260"/>
                  </a:lnTo>
                  <a:lnTo>
                    <a:pt x="2112" y="260"/>
                  </a:lnTo>
                  <a:lnTo>
                    <a:pt x="2047" y="425"/>
                  </a:lnTo>
                  <a:lnTo>
                    <a:pt x="2108" y="462"/>
                  </a:lnTo>
                  <a:lnTo>
                    <a:pt x="2086" y="490"/>
                  </a:lnTo>
                  <a:lnTo>
                    <a:pt x="1975" y="429"/>
                  </a:lnTo>
                  <a:lnTo>
                    <a:pt x="1886" y="414"/>
                  </a:lnTo>
                  <a:lnTo>
                    <a:pt x="1886" y="457"/>
                  </a:lnTo>
                  <a:lnTo>
                    <a:pt x="1719" y="493"/>
                  </a:lnTo>
                  <a:lnTo>
                    <a:pt x="1696" y="457"/>
                  </a:lnTo>
                  <a:lnTo>
                    <a:pt x="1540" y="523"/>
                  </a:lnTo>
                  <a:lnTo>
                    <a:pt x="1436" y="487"/>
                  </a:lnTo>
                  <a:lnTo>
                    <a:pt x="1436" y="599"/>
                  </a:lnTo>
                  <a:lnTo>
                    <a:pt x="1389" y="566"/>
                  </a:lnTo>
                  <a:lnTo>
                    <a:pt x="1322" y="611"/>
                  </a:lnTo>
                  <a:lnTo>
                    <a:pt x="1350" y="656"/>
                  </a:lnTo>
                  <a:lnTo>
                    <a:pt x="1236" y="647"/>
                  </a:lnTo>
                  <a:lnTo>
                    <a:pt x="1261" y="692"/>
                  </a:lnTo>
                  <a:lnTo>
                    <a:pt x="1182" y="656"/>
                  </a:lnTo>
                  <a:lnTo>
                    <a:pt x="1186" y="599"/>
                  </a:lnTo>
                  <a:lnTo>
                    <a:pt x="1108" y="544"/>
                  </a:lnTo>
                  <a:lnTo>
                    <a:pt x="1294" y="588"/>
                  </a:lnTo>
                  <a:lnTo>
                    <a:pt x="1352" y="518"/>
                  </a:lnTo>
                  <a:lnTo>
                    <a:pt x="1213" y="445"/>
                  </a:lnTo>
                  <a:lnTo>
                    <a:pt x="1105" y="411"/>
                  </a:lnTo>
                  <a:lnTo>
                    <a:pt x="1021" y="400"/>
                  </a:lnTo>
                  <a:lnTo>
                    <a:pt x="1082" y="387"/>
                  </a:lnTo>
                  <a:lnTo>
                    <a:pt x="992" y="353"/>
                  </a:lnTo>
                  <a:lnTo>
                    <a:pt x="920" y="359"/>
                  </a:lnTo>
                  <a:lnTo>
                    <a:pt x="873" y="409"/>
                  </a:lnTo>
                  <a:lnTo>
                    <a:pt x="830" y="392"/>
                  </a:lnTo>
                  <a:lnTo>
                    <a:pt x="773" y="443"/>
                  </a:lnTo>
                  <a:lnTo>
                    <a:pt x="741" y="432"/>
                  </a:lnTo>
                  <a:lnTo>
                    <a:pt x="724" y="467"/>
                  </a:lnTo>
                  <a:lnTo>
                    <a:pt x="671" y="498"/>
                  </a:lnTo>
                  <a:lnTo>
                    <a:pt x="582" y="628"/>
                  </a:lnTo>
                  <a:lnTo>
                    <a:pt x="512" y="684"/>
                  </a:lnTo>
                  <a:lnTo>
                    <a:pt x="388" y="757"/>
                  </a:lnTo>
                  <a:lnTo>
                    <a:pt x="452" y="784"/>
                  </a:lnTo>
                  <a:lnTo>
                    <a:pt x="387" y="806"/>
                  </a:lnTo>
                  <a:lnTo>
                    <a:pt x="401" y="905"/>
                  </a:lnTo>
                  <a:lnTo>
                    <a:pt x="468" y="916"/>
                  </a:lnTo>
                  <a:lnTo>
                    <a:pt x="533" y="851"/>
                  </a:lnTo>
                  <a:lnTo>
                    <a:pt x="566" y="947"/>
                  </a:lnTo>
                  <a:lnTo>
                    <a:pt x="596" y="980"/>
                  </a:lnTo>
                  <a:lnTo>
                    <a:pt x="593" y="1023"/>
                  </a:lnTo>
                  <a:lnTo>
                    <a:pt x="675" y="995"/>
                  </a:lnTo>
                  <a:lnTo>
                    <a:pt x="700" y="907"/>
                  </a:lnTo>
                  <a:lnTo>
                    <a:pt x="683" y="899"/>
                  </a:lnTo>
                  <a:lnTo>
                    <a:pt x="753" y="849"/>
                  </a:lnTo>
                  <a:lnTo>
                    <a:pt x="714" y="821"/>
                  </a:lnTo>
                  <a:lnTo>
                    <a:pt x="714" y="742"/>
                  </a:lnTo>
                  <a:lnTo>
                    <a:pt x="830" y="659"/>
                  </a:lnTo>
                  <a:lnTo>
                    <a:pt x="836" y="605"/>
                  </a:lnTo>
                  <a:lnTo>
                    <a:pt x="893" y="594"/>
                  </a:lnTo>
                  <a:lnTo>
                    <a:pt x="935" y="638"/>
                  </a:lnTo>
                  <a:lnTo>
                    <a:pt x="814" y="731"/>
                  </a:lnTo>
                  <a:lnTo>
                    <a:pt x="820" y="820"/>
                  </a:lnTo>
                  <a:lnTo>
                    <a:pt x="865" y="851"/>
                  </a:lnTo>
                  <a:lnTo>
                    <a:pt x="993" y="821"/>
                  </a:lnTo>
                  <a:lnTo>
                    <a:pt x="1062" y="847"/>
                  </a:lnTo>
                  <a:lnTo>
                    <a:pt x="881" y="872"/>
                  </a:lnTo>
                  <a:lnTo>
                    <a:pt x="895" y="966"/>
                  </a:lnTo>
                  <a:lnTo>
                    <a:pt x="854" y="933"/>
                  </a:lnTo>
                  <a:lnTo>
                    <a:pt x="814" y="970"/>
                  </a:lnTo>
                  <a:lnTo>
                    <a:pt x="812" y="1025"/>
                  </a:lnTo>
                  <a:lnTo>
                    <a:pt x="775" y="1059"/>
                  </a:lnTo>
                  <a:lnTo>
                    <a:pt x="714" y="1048"/>
                  </a:lnTo>
                  <a:lnTo>
                    <a:pt x="627" y="1085"/>
                  </a:lnTo>
                  <a:lnTo>
                    <a:pt x="586" y="1059"/>
                  </a:lnTo>
                  <a:lnTo>
                    <a:pt x="543" y="1062"/>
                  </a:lnTo>
                  <a:lnTo>
                    <a:pt x="504" y="1043"/>
                  </a:lnTo>
                  <a:lnTo>
                    <a:pt x="540" y="991"/>
                  </a:lnTo>
                  <a:lnTo>
                    <a:pt x="529" y="936"/>
                  </a:lnTo>
                  <a:lnTo>
                    <a:pt x="473" y="966"/>
                  </a:lnTo>
                  <a:lnTo>
                    <a:pt x="468" y="1019"/>
                  </a:lnTo>
                  <a:lnTo>
                    <a:pt x="482" y="1099"/>
                  </a:lnTo>
                  <a:lnTo>
                    <a:pt x="459" y="1088"/>
                  </a:lnTo>
                  <a:lnTo>
                    <a:pt x="396" y="1104"/>
                  </a:lnTo>
                  <a:lnTo>
                    <a:pt x="382" y="1158"/>
                  </a:lnTo>
                  <a:lnTo>
                    <a:pt x="298" y="1188"/>
                  </a:lnTo>
                  <a:lnTo>
                    <a:pt x="267" y="1239"/>
                  </a:lnTo>
                  <a:lnTo>
                    <a:pt x="203" y="1230"/>
                  </a:lnTo>
                  <a:lnTo>
                    <a:pt x="212" y="1267"/>
                  </a:lnTo>
                  <a:lnTo>
                    <a:pt x="128" y="1272"/>
                  </a:lnTo>
                  <a:lnTo>
                    <a:pt x="136" y="1295"/>
                  </a:lnTo>
                  <a:lnTo>
                    <a:pt x="206" y="1315"/>
                  </a:lnTo>
                  <a:lnTo>
                    <a:pt x="198" y="1331"/>
                  </a:lnTo>
                  <a:lnTo>
                    <a:pt x="234" y="1384"/>
                  </a:lnTo>
                  <a:lnTo>
                    <a:pt x="206" y="1445"/>
                  </a:lnTo>
                  <a:lnTo>
                    <a:pt x="35" y="1437"/>
                  </a:lnTo>
                  <a:lnTo>
                    <a:pt x="5" y="1455"/>
                  </a:lnTo>
                  <a:lnTo>
                    <a:pt x="0" y="1594"/>
                  </a:lnTo>
                  <a:lnTo>
                    <a:pt x="17" y="1647"/>
                  </a:lnTo>
                  <a:lnTo>
                    <a:pt x="56" y="1644"/>
                  </a:lnTo>
                  <a:lnTo>
                    <a:pt x="200" y="1654"/>
                  </a:lnTo>
                  <a:lnTo>
                    <a:pt x="256" y="1597"/>
                  </a:lnTo>
                  <a:lnTo>
                    <a:pt x="245" y="1574"/>
                  </a:lnTo>
                  <a:lnTo>
                    <a:pt x="275" y="1528"/>
                  </a:lnTo>
                  <a:lnTo>
                    <a:pt x="335" y="1497"/>
                  </a:lnTo>
                  <a:lnTo>
                    <a:pt x="335" y="1451"/>
                  </a:lnTo>
                  <a:lnTo>
                    <a:pt x="359" y="1441"/>
                  </a:lnTo>
                  <a:lnTo>
                    <a:pt x="416" y="1455"/>
                  </a:lnTo>
                  <a:lnTo>
                    <a:pt x="452" y="1432"/>
                  </a:lnTo>
                  <a:lnTo>
                    <a:pt x="488" y="1409"/>
                  </a:lnTo>
                  <a:lnTo>
                    <a:pt x="522" y="1426"/>
                  </a:lnTo>
                  <a:lnTo>
                    <a:pt x="549" y="1477"/>
                  </a:lnTo>
                  <a:lnTo>
                    <a:pt x="671" y="1550"/>
                  </a:lnTo>
                  <a:lnTo>
                    <a:pt x="683" y="1617"/>
                  </a:lnTo>
                  <a:lnTo>
                    <a:pt x="709" y="1583"/>
                  </a:lnTo>
                  <a:lnTo>
                    <a:pt x="700" y="1544"/>
                  </a:lnTo>
                  <a:lnTo>
                    <a:pt x="747" y="1550"/>
                  </a:lnTo>
                  <a:lnTo>
                    <a:pt x="646" y="1485"/>
                  </a:lnTo>
                  <a:lnTo>
                    <a:pt x="583" y="1420"/>
                  </a:lnTo>
                  <a:lnTo>
                    <a:pt x="580" y="1378"/>
                  </a:lnTo>
                  <a:lnTo>
                    <a:pt x="639" y="1381"/>
                  </a:lnTo>
                  <a:lnTo>
                    <a:pt x="681" y="1441"/>
                  </a:lnTo>
                  <a:lnTo>
                    <a:pt x="770" y="1494"/>
                  </a:lnTo>
                  <a:lnTo>
                    <a:pt x="770" y="1541"/>
                  </a:lnTo>
                  <a:lnTo>
                    <a:pt x="794" y="1564"/>
                  </a:lnTo>
                  <a:lnTo>
                    <a:pt x="817" y="1608"/>
                  </a:lnTo>
                  <a:lnTo>
                    <a:pt x="872" y="1614"/>
                  </a:lnTo>
                  <a:lnTo>
                    <a:pt x="815" y="1623"/>
                  </a:lnTo>
                  <a:lnTo>
                    <a:pt x="833" y="1654"/>
                  </a:lnTo>
                  <a:lnTo>
                    <a:pt x="870" y="1664"/>
                  </a:lnTo>
                  <a:lnTo>
                    <a:pt x="893" y="1612"/>
                  </a:lnTo>
                  <a:lnTo>
                    <a:pt x="856" y="1589"/>
                  </a:lnTo>
                  <a:lnTo>
                    <a:pt x="875" y="1578"/>
                  </a:lnTo>
                  <a:lnTo>
                    <a:pt x="861" y="1535"/>
                  </a:lnTo>
                  <a:lnTo>
                    <a:pt x="993" y="1522"/>
                  </a:lnTo>
                  <a:lnTo>
                    <a:pt x="988" y="1476"/>
                  </a:lnTo>
                  <a:lnTo>
                    <a:pt x="1021" y="1432"/>
                  </a:lnTo>
                  <a:lnTo>
                    <a:pt x="1046" y="1379"/>
                  </a:lnTo>
                  <a:lnTo>
                    <a:pt x="1060" y="1345"/>
                  </a:lnTo>
                  <a:lnTo>
                    <a:pt x="1108" y="1331"/>
                  </a:lnTo>
                  <a:lnTo>
                    <a:pt x="1105" y="1351"/>
                  </a:lnTo>
                  <a:lnTo>
                    <a:pt x="1155" y="1354"/>
                  </a:lnTo>
                  <a:lnTo>
                    <a:pt x="1126" y="1378"/>
                  </a:lnTo>
                  <a:lnTo>
                    <a:pt x="1163" y="1409"/>
                  </a:lnTo>
                  <a:lnTo>
                    <a:pt x="1235" y="1376"/>
                  </a:lnTo>
                  <a:lnTo>
                    <a:pt x="1194" y="1381"/>
                  </a:lnTo>
                  <a:lnTo>
                    <a:pt x="1191" y="1362"/>
                  </a:lnTo>
                  <a:lnTo>
                    <a:pt x="1196" y="1343"/>
                  </a:lnTo>
                  <a:lnTo>
                    <a:pt x="1303" y="1314"/>
                  </a:lnTo>
                  <a:lnTo>
                    <a:pt x="1267" y="1334"/>
                  </a:lnTo>
                  <a:lnTo>
                    <a:pt x="1235" y="1384"/>
                  </a:lnTo>
                  <a:lnTo>
                    <a:pt x="1361" y="1460"/>
                  </a:lnTo>
                  <a:lnTo>
                    <a:pt x="1366" y="1504"/>
                  </a:lnTo>
                  <a:lnTo>
                    <a:pt x="1275" y="1522"/>
                  </a:lnTo>
                  <a:lnTo>
                    <a:pt x="1196" y="1485"/>
                  </a:lnTo>
                  <a:lnTo>
                    <a:pt x="1088" y="1519"/>
                  </a:lnTo>
                  <a:lnTo>
                    <a:pt x="1037" y="1513"/>
                  </a:lnTo>
                  <a:lnTo>
                    <a:pt x="1054" y="1530"/>
                  </a:lnTo>
                  <a:lnTo>
                    <a:pt x="956" y="1555"/>
                  </a:lnTo>
                  <a:lnTo>
                    <a:pt x="981" y="1606"/>
                  </a:lnTo>
                  <a:lnTo>
                    <a:pt x="987" y="1659"/>
                  </a:lnTo>
                  <a:lnTo>
                    <a:pt x="1054" y="1673"/>
                  </a:lnTo>
                  <a:lnTo>
                    <a:pt x="1082" y="1654"/>
                  </a:lnTo>
                  <a:lnTo>
                    <a:pt x="1135" y="1678"/>
                  </a:lnTo>
                  <a:lnTo>
                    <a:pt x="1221" y="1654"/>
                  </a:lnTo>
                  <a:lnTo>
                    <a:pt x="1216" y="1720"/>
                  </a:lnTo>
                  <a:lnTo>
                    <a:pt x="1163" y="1822"/>
                  </a:lnTo>
                  <a:lnTo>
                    <a:pt x="1074" y="1813"/>
                  </a:lnTo>
                  <a:lnTo>
                    <a:pt x="1118" y="187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91" name="Freeform 40"/>
            <p:cNvSpPr>
              <a:spLocks/>
            </p:cNvSpPr>
            <p:nvPr/>
          </p:nvSpPr>
          <p:spPr bwMode="auto">
            <a:xfrm>
              <a:off x="1764" y="1681"/>
              <a:ext cx="815" cy="600"/>
            </a:xfrm>
            <a:custGeom>
              <a:avLst/>
              <a:gdLst/>
              <a:ahLst/>
              <a:cxnLst>
                <a:cxn ang="0">
                  <a:pos x="9" y="314"/>
                </a:cxn>
                <a:cxn ang="0">
                  <a:pos x="181" y="279"/>
                </a:cxn>
                <a:cxn ang="0">
                  <a:pos x="189" y="225"/>
                </a:cxn>
                <a:cxn ang="0">
                  <a:pos x="237" y="152"/>
                </a:cxn>
                <a:cxn ang="0">
                  <a:pos x="301" y="108"/>
                </a:cxn>
                <a:cxn ang="0">
                  <a:pos x="346" y="98"/>
                </a:cxn>
                <a:cxn ang="0">
                  <a:pos x="521" y="94"/>
                </a:cxn>
                <a:cxn ang="0">
                  <a:pos x="586" y="62"/>
                </a:cxn>
                <a:cxn ang="0">
                  <a:pos x="848" y="74"/>
                </a:cxn>
                <a:cxn ang="0">
                  <a:pos x="782" y="14"/>
                </a:cxn>
                <a:cxn ang="0">
                  <a:pos x="930" y="21"/>
                </a:cxn>
                <a:cxn ang="0">
                  <a:pos x="1189" y="14"/>
                </a:cxn>
                <a:cxn ang="0">
                  <a:pos x="1372" y="57"/>
                </a:cxn>
                <a:cxn ang="0">
                  <a:pos x="1046" y="119"/>
                </a:cxn>
                <a:cxn ang="0">
                  <a:pos x="1216" y="135"/>
                </a:cxn>
                <a:cxn ang="0">
                  <a:pos x="1353" y="130"/>
                </a:cxn>
                <a:cxn ang="0">
                  <a:pos x="1411" y="135"/>
                </a:cxn>
                <a:cxn ang="0">
                  <a:pos x="1551" y="102"/>
                </a:cxn>
                <a:cxn ang="0">
                  <a:pos x="1560" y="169"/>
                </a:cxn>
                <a:cxn ang="0">
                  <a:pos x="1524" y="192"/>
                </a:cxn>
                <a:cxn ang="0">
                  <a:pos x="1446" y="267"/>
                </a:cxn>
                <a:cxn ang="0">
                  <a:pos x="1442" y="356"/>
                </a:cxn>
                <a:cxn ang="0">
                  <a:pos x="1470" y="382"/>
                </a:cxn>
                <a:cxn ang="0">
                  <a:pos x="1425" y="444"/>
                </a:cxn>
                <a:cxn ang="0">
                  <a:pos x="1365" y="486"/>
                </a:cxn>
                <a:cxn ang="0">
                  <a:pos x="1446" y="544"/>
                </a:cxn>
                <a:cxn ang="0">
                  <a:pos x="1414" y="573"/>
                </a:cxn>
                <a:cxn ang="0">
                  <a:pos x="1309" y="573"/>
                </a:cxn>
                <a:cxn ang="0">
                  <a:pos x="1275" y="663"/>
                </a:cxn>
                <a:cxn ang="0">
                  <a:pos x="1376" y="695"/>
                </a:cxn>
                <a:cxn ang="0">
                  <a:pos x="1295" y="701"/>
                </a:cxn>
                <a:cxn ang="0">
                  <a:pos x="1202" y="719"/>
                </a:cxn>
                <a:cxn ang="0">
                  <a:pos x="1191" y="761"/>
                </a:cxn>
                <a:cxn ang="0">
                  <a:pos x="1252" y="828"/>
                </a:cxn>
                <a:cxn ang="0">
                  <a:pos x="1066" y="875"/>
                </a:cxn>
                <a:cxn ang="0">
                  <a:pos x="943" y="931"/>
                </a:cxn>
                <a:cxn ang="0">
                  <a:pos x="879" y="970"/>
                </a:cxn>
                <a:cxn ang="0">
                  <a:pos x="865" y="1054"/>
                </a:cxn>
                <a:cxn ang="0">
                  <a:pos x="828" y="1130"/>
                </a:cxn>
                <a:cxn ang="0">
                  <a:pos x="750" y="1200"/>
                </a:cxn>
                <a:cxn ang="0">
                  <a:pos x="630" y="1122"/>
                </a:cxn>
                <a:cxn ang="0">
                  <a:pos x="525" y="951"/>
                </a:cxn>
                <a:cxn ang="0">
                  <a:pos x="539" y="842"/>
                </a:cxn>
                <a:cxn ang="0">
                  <a:pos x="605" y="764"/>
                </a:cxn>
                <a:cxn ang="0">
                  <a:pos x="496" y="733"/>
                </a:cxn>
                <a:cxn ang="0">
                  <a:pos x="535" y="696"/>
                </a:cxn>
                <a:cxn ang="0">
                  <a:pos x="510" y="695"/>
                </a:cxn>
                <a:cxn ang="0">
                  <a:pos x="469" y="665"/>
                </a:cxn>
                <a:cxn ang="0">
                  <a:pos x="433" y="541"/>
                </a:cxn>
                <a:cxn ang="0">
                  <a:pos x="326" y="449"/>
                </a:cxn>
                <a:cxn ang="0">
                  <a:pos x="90" y="436"/>
                </a:cxn>
                <a:cxn ang="0">
                  <a:pos x="41" y="402"/>
                </a:cxn>
                <a:cxn ang="0">
                  <a:pos x="98" y="373"/>
                </a:cxn>
              </a:cxnLst>
              <a:rect l="0" t="0" r="r" b="b"/>
              <a:pathLst>
                <a:path w="1630" h="1200">
                  <a:moveTo>
                    <a:pt x="0" y="334"/>
                  </a:moveTo>
                  <a:lnTo>
                    <a:pt x="9" y="314"/>
                  </a:lnTo>
                  <a:lnTo>
                    <a:pt x="112" y="279"/>
                  </a:lnTo>
                  <a:lnTo>
                    <a:pt x="181" y="279"/>
                  </a:lnTo>
                  <a:lnTo>
                    <a:pt x="237" y="205"/>
                  </a:lnTo>
                  <a:lnTo>
                    <a:pt x="189" y="225"/>
                  </a:lnTo>
                  <a:lnTo>
                    <a:pt x="142" y="205"/>
                  </a:lnTo>
                  <a:lnTo>
                    <a:pt x="237" y="152"/>
                  </a:lnTo>
                  <a:lnTo>
                    <a:pt x="307" y="149"/>
                  </a:lnTo>
                  <a:lnTo>
                    <a:pt x="301" y="108"/>
                  </a:lnTo>
                  <a:lnTo>
                    <a:pt x="411" y="136"/>
                  </a:lnTo>
                  <a:lnTo>
                    <a:pt x="346" y="98"/>
                  </a:lnTo>
                  <a:lnTo>
                    <a:pt x="471" y="74"/>
                  </a:lnTo>
                  <a:lnTo>
                    <a:pt x="521" y="94"/>
                  </a:lnTo>
                  <a:lnTo>
                    <a:pt x="611" y="102"/>
                  </a:lnTo>
                  <a:lnTo>
                    <a:pt x="586" y="62"/>
                  </a:lnTo>
                  <a:lnTo>
                    <a:pt x="742" y="111"/>
                  </a:lnTo>
                  <a:lnTo>
                    <a:pt x="848" y="74"/>
                  </a:lnTo>
                  <a:lnTo>
                    <a:pt x="715" y="21"/>
                  </a:lnTo>
                  <a:lnTo>
                    <a:pt x="782" y="14"/>
                  </a:lnTo>
                  <a:lnTo>
                    <a:pt x="893" y="46"/>
                  </a:lnTo>
                  <a:lnTo>
                    <a:pt x="930" y="21"/>
                  </a:lnTo>
                  <a:lnTo>
                    <a:pt x="916" y="0"/>
                  </a:lnTo>
                  <a:lnTo>
                    <a:pt x="1189" y="14"/>
                  </a:lnTo>
                  <a:lnTo>
                    <a:pt x="1295" y="38"/>
                  </a:lnTo>
                  <a:lnTo>
                    <a:pt x="1372" y="57"/>
                  </a:lnTo>
                  <a:lnTo>
                    <a:pt x="1077" y="87"/>
                  </a:lnTo>
                  <a:lnTo>
                    <a:pt x="1046" y="119"/>
                  </a:lnTo>
                  <a:lnTo>
                    <a:pt x="1258" y="110"/>
                  </a:lnTo>
                  <a:lnTo>
                    <a:pt x="1216" y="135"/>
                  </a:lnTo>
                  <a:lnTo>
                    <a:pt x="1345" y="93"/>
                  </a:lnTo>
                  <a:lnTo>
                    <a:pt x="1353" y="130"/>
                  </a:lnTo>
                  <a:lnTo>
                    <a:pt x="1291" y="194"/>
                  </a:lnTo>
                  <a:lnTo>
                    <a:pt x="1411" y="135"/>
                  </a:lnTo>
                  <a:lnTo>
                    <a:pt x="1488" y="108"/>
                  </a:lnTo>
                  <a:lnTo>
                    <a:pt x="1551" y="102"/>
                  </a:lnTo>
                  <a:lnTo>
                    <a:pt x="1630" y="124"/>
                  </a:lnTo>
                  <a:lnTo>
                    <a:pt x="1560" y="169"/>
                  </a:lnTo>
                  <a:lnTo>
                    <a:pt x="1381" y="189"/>
                  </a:lnTo>
                  <a:lnTo>
                    <a:pt x="1524" y="192"/>
                  </a:lnTo>
                  <a:lnTo>
                    <a:pt x="1409" y="219"/>
                  </a:lnTo>
                  <a:lnTo>
                    <a:pt x="1446" y="267"/>
                  </a:lnTo>
                  <a:lnTo>
                    <a:pt x="1390" y="300"/>
                  </a:lnTo>
                  <a:lnTo>
                    <a:pt x="1442" y="356"/>
                  </a:lnTo>
                  <a:lnTo>
                    <a:pt x="1409" y="376"/>
                  </a:lnTo>
                  <a:lnTo>
                    <a:pt x="1470" y="382"/>
                  </a:lnTo>
                  <a:lnTo>
                    <a:pt x="1401" y="412"/>
                  </a:lnTo>
                  <a:lnTo>
                    <a:pt x="1425" y="444"/>
                  </a:lnTo>
                  <a:lnTo>
                    <a:pt x="1434" y="502"/>
                  </a:lnTo>
                  <a:lnTo>
                    <a:pt x="1365" y="486"/>
                  </a:lnTo>
                  <a:lnTo>
                    <a:pt x="1395" y="531"/>
                  </a:lnTo>
                  <a:lnTo>
                    <a:pt x="1446" y="544"/>
                  </a:lnTo>
                  <a:lnTo>
                    <a:pt x="1354" y="550"/>
                  </a:lnTo>
                  <a:lnTo>
                    <a:pt x="1414" y="573"/>
                  </a:lnTo>
                  <a:lnTo>
                    <a:pt x="1356" y="603"/>
                  </a:lnTo>
                  <a:lnTo>
                    <a:pt x="1309" y="573"/>
                  </a:lnTo>
                  <a:lnTo>
                    <a:pt x="1234" y="601"/>
                  </a:lnTo>
                  <a:lnTo>
                    <a:pt x="1275" y="663"/>
                  </a:lnTo>
                  <a:lnTo>
                    <a:pt x="1295" y="648"/>
                  </a:lnTo>
                  <a:lnTo>
                    <a:pt x="1376" y="695"/>
                  </a:lnTo>
                  <a:lnTo>
                    <a:pt x="1378" y="743"/>
                  </a:lnTo>
                  <a:lnTo>
                    <a:pt x="1295" y="701"/>
                  </a:lnTo>
                  <a:lnTo>
                    <a:pt x="1217" y="674"/>
                  </a:lnTo>
                  <a:lnTo>
                    <a:pt x="1202" y="719"/>
                  </a:lnTo>
                  <a:lnTo>
                    <a:pt x="1247" y="749"/>
                  </a:lnTo>
                  <a:lnTo>
                    <a:pt x="1191" y="761"/>
                  </a:lnTo>
                  <a:lnTo>
                    <a:pt x="1358" y="769"/>
                  </a:lnTo>
                  <a:lnTo>
                    <a:pt x="1252" y="828"/>
                  </a:lnTo>
                  <a:lnTo>
                    <a:pt x="1147" y="853"/>
                  </a:lnTo>
                  <a:lnTo>
                    <a:pt x="1066" y="875"/>
                  </a:lnTo>
                  <a:lnTo>
                    <a:pt x="1026" y="932"/>
                  </a:lnTo>
                  <a:lnTo>
                    <a:pt x="943" y="931"/>
                  </a:lnTo>
                  <a:lnTo>
                    <a:pt x="929" y="970"/>
                  </a:lnTo>
                  <a:lnTo>
                    <a:pt x="879" y="970"/>
                  </a:lnTo>
                  <a:lnTo>
                    <a:pt x="853" y="996"/>
                  </a:lnTo>
                  <a:lnTo>
                    <a:pt x="865" y="1054"/>
                  </a:lnTo>
                  <a:lnTo>
                    <a:pt x="809" y="1096"/>
                  </a:lnTo>
                  <a:lnTo>
                    <a:pt x="828" y="1130"/>
                  </a:lnTo>
                  <a:lnTo>
                    <a:pt x="803" y="1200"/>
                  </a:lnTo>
                  <a:lnTo>
                    <a:pt x="750" y="1200"/>
                  </a:lnTo>
                  <a:lnTo>
                    <a:pt x="683" y="1161"/>
                  </a:lnTo>
                  <a:lnTo>
                    <a:pt x="630" y="1122"/>
                  </a:lnTo>
                  <a:lnTo>
                    <a:pt x="564" y="1029"/>
                  </a:lnTo>
                  <a:lnTo>
                    <a:pt x="525" y="951"/>
                  </a:lnTo>
                  <a:lnTo>
                    <a:pt x="511" y="894"/>
                  </a:lnTo>
                  <a:lnTo>
                    <a:pt x="539" y="842"/>
                  </a:lnTo>
                  <a:lnTo>
                    <a:pt x="592" y="796"/>
                  </a:lnTo>
                  <a:lnTo>
                    <a:pt x="605" y="764"/>
                  </a:lnTo>
                  <a:lnTo>
                    <a:pt x="553" y="760"/>
                  </a:lnTo>
                  <a:lnTo>
                    <a:pt x="496" y="733"/>
                  </a:lnTo>
                  <a:lnTo>
                    <a:pt x="600" y="733"/>
                  </a:lnTo>
                  <a:lnTo>
                    <a:pt x="535" y="696"/>
                  </a:lnTo>
                  <a:lnTo>
                    <a:pt x="567" y="684"/>
                  </a:lnTo>
                  <a:lnTo>
                    <a:pt x="510" y="695"/>
                  </a:lnTo>
                  <a:lnTo>
                    <a:pt x="472" y="696"/>
                  </a:lnTo>
                  <a:lnTo>
                    <a:pt x="469" y="665"/>
                  </a:lnTo>
                  <a:lnTo>
                    <a:pt x="496" y="621"/>
                  </a:lnTo>
                  <a:lnTo>
                    <a:pt x="433" y="541"/>
                  </a:lnTo>
                  <a:lnTo>
                    <a:pt x="387" y="471"/>
                  </a:lnTo>
                  <a:lnTo>
                    <a:pt x="326" y="449"/>
                  </a:lnTo>
                  <a:lnTo>
                    <a:pt x="209" y="457"/>
                  </a:lnTo>
                  <a:lnTo>
                    <a:pt x="90" y="436"/>
                  </a:lnTo>
                  <a:lnTo>
                    <a:pt x="128" y="418"/>
                  </a:lnTo>
                  <a:lnTo>
                    <a:pt x="41" y="402"/>
                  </a:lnTo>
                  <a:lnTo>
                    <a:pt x="195" y="365"/>
                  </a:lnTo>
                  <a:lnTo>
                    <a:pt x="98" y="373"/>
                  </a:lnTo>
                  <a:lnTo>
                    <a:pt x="0" y="3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92" name="Freeform 41"/>
            <p:cNvSpPr>
              <a:spLocks/>
            </p:cNvSpPr>
            <p:nvPr/>
          </p:nvSpPr>
          <p:spPr bwMode="auto">
            <a:xfrm>
              <a:off x="1456" y="1961"/>
              <a:ext cx="71" cy="47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70" y="95"/>
                </a:cxn>
                <a:cxn ang="0">
                  <a:pos x="142" y="10"/>
                </a:cxn>
                <a:cxn ang="0">
                  <a:pos x="6" y="0"/>
                </a:cxn>
                <a:cxn ang="0">
                  <a:pos x="0" y="67"/>
                </a:cxn>
              </a:cxnLst>
              <a:rect l="0" t="0" r="r" b="b"/>
              <a:pathLst>
                <a:path w="142" h="95">
                  <a:moveTo>
                    <a:pt x="0" y="67"/>
                  </a:moveTo>
                  <a:lnTo>
                    <a:pt x="70" y="95"/>
                  </a:lnTo>
                  <a:lnTo>
                    <a:pt x="142" y="10"/>
                  </a:lnTo>
                  <a:lnTo>
                    <a:pt x="6" y="0"/>
                  </a:lnTo>
                  <a:lnTo>
                    <a:pt x="0" y="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93" name="Freeform 42"/>
            <p:cNvSpPr>
              <a:spLocks/>
            </p:cNvSpPr>
            <p:nvPr/>
          </p:nvSpPr>
          <p:spPr bwMode="auto">
            <a:xfrm>
              <a:off x="1365" y="1893"/>
              <a:ext cx="67" cy="40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14" y="6"/>
                </a:cxn>
                <a:cxn ang="0">
                  <a:pos x="122" y="0"/>
                </a:cxn>
                <a:cxn ang="0">
                  <a:pos x="134" y="62"/>
                </a:cxn>
                <a:cxn ang="0">
                  <a:pos x="117" y="81"/>
                </a:cxn>
                <a:cxn ang="0">
                  <a:pos x="51" y="79"/>
                </a:cxn>
                <a:cxn ang="0">
                  <a:pos x="0" y="56"/>
                </a:cxn>
              </a:cxnLst>
              <a:rect l="0" t="0" r="r" b="b"/>
              <a:pathLst>
                <a:path w="134" h="81">
                  <a:moveTo>
                    <a:pt x="0" y="56"/>
                  </a:moveTo>
                  <a:lnTo>
                    <a:pt x="14" y="6"/>
                  </a:lnTo>
                  <a:lnTo>
                    <a:pt x="122" y="0"/>
                  </a:lnTo>
                  <a:lnTo>
                    <a:pt x="134" y="62"/>
                  </a:lnTo>
                  <a:lnTo>
                    <a:pt x="117" y="81"/>
                  </a:lnTo>
                  <a:lnTo>
                    <a:pt x="51" y="79"/>
                  </a:lnTo>
                  <a:lnTo>
                    <a:pt x="0" y="5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94" name="Freeform 43"/>
            <p:cNvSpPr>
              <a:spLocks/>
            </p:cNvSpPr>
            <p:nvPr/>
          </p:nvSpPr>
          <p:spPr bwMode="auto">
            <a:xfrm>
              <a:off x="1365" y="1961"/>
              <a:ext cx="80" cy="70"/>
            </a:xfrm>
            <a:custGeom>
              <a:avLst/>
              <a:gdLst/>
              <a:ahLst/>
              <a:cxnLst>
                <a:cxn ang="0">
                  <a:pos x="0" y="75"/>
                </a:cxn>
                <a:cxn ang="0">
                  <a:pos x="62" y="0"/>
                </a:cxn>
                <a:cxn ang="0">
                  <a:pos x="139" y="39"/>
                </a:cxn>
                <a:cxn ang="0">
                  <a:pos x="109" y="62"/>
                </a:cxn>
                <a:cxn ang="0">
                  <a:pos x="154" y="69"/>
                </a:cxn>
                <a:cxn ang="0">
                  <a:pos x="161" y="114"/>
                </a:cxn>
                <a:cxn ang="0">
                  <a:pos x="92" y="142"/>
                </a:cxn>
                <a:cxn ang="0">
                  <a:pos x="0" y="75"/>
                </a:cxn>
              </a:cxnLst>
              <a:rect l="0" t="0" r="r" b="b"/>
              <a:pathLst>
                <a:path w="161" h="142">
                  <a:moveTo>
                    <a:pt x="0" y="75"/>
                  </a:moveTo>
                  <a:lnTo>
                    <a:pt x="62" y="0"/>
                  </a:lnTo>
                  <a:lnTo>
                    <a:pt x="139" y="39"/>
                  </a:lnTo>
                  <a:lnTo>
                    <a:pt x="109" y="62"/>
                  </a:lnTo>
                  <a:lnTo>
                    <a:pt x="154" y="69"/>
                  </a:lnTo>
                  <a:lnTo>
                    <a:pt x="161" y="114"/>
                  </a:lnTo>
                  <a:lnTo>
                    <a:pt x="92" y="142"/>
                  </a:lnTo>
                  <a:lnTo>
                    <a:pt x="0" y="75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95" name="Freeform 44"/>
            <p:cNvSpPr>
              <a:spLocks/>
            </p:cNvSpPr>
            <p:nvPr/>
          </p:nvSpPr>
          <p:spPr bwMode="auto">
            <a:xfrm>
              <a:off x="1161" y="1884"/>
              <a:ext cx="164" cy="67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70" y="22"/>
                </a:cxn>
                <a:cxn ang="0">
                  <a:pos x="134" y="38"/>
                </a:cxn>
                <a:cxn ang="0">
                  <a:pos x="169" y="73"/>
                </a:cxn>
                <a:cxn ang="0">
                  <a:pos x="232" y="75"/>
                </a:cxn>
                <a:cxn ang="0">
                  <a:pos x="192" y="25"/>
                </a:cxn>
                <a:cxn ang="0">
                  <a:pos x="237" y="0"/>
                </a:cxn>
                <a:cxn ang="0">
                  <a:pos x="256" y="33"/>
                </a:cxn>
                <a:cxn ang="0">
                  <a:pos x="304" y="45"/>
                </a:cxn>
                <a:cxn ang="0">
                  <a:pos x="328" y="70"/>
                </a:cxn>
                <a:cxn ang="0">
                  <a:pos x="309" y="98"/>
                </a:cxn>
                <a:cxn ang="0">
                  <a:pos x="239" y="95"/>
                </a:cxn>
                <a:cxn ang="0">
                  <a:pos x="133" y="134"/>
                </a:cxn>
                <a:cxn ang="0">
                  <a:pos x="0" y="87"/>
                </a:cxn>
              </a:cxnLst>
              <a:rect l="0" t="0" r="r" b="b"/>
              <a:pathLst>
                <a:path w="328" h="134">
                  <a:moveTo>
                    <a:pt x="0" y="87"/>
                  </a:moveTo>
                  <a:lnTo>
                    <a:pt x="70" y="22"/>
                  </a:lnTo>
                  <a:lnTo>
                    <a:pt x="134" y="38"/>
                  </a:lnTo>
                  <a:lnTo>
                    <a:pt x="169" y="73"/>
                  </a:lnTo>
                  <a:lnTo>
                    <a:pt x="232" y="75"/>
                  </a:lnTo>
                  <a:lnTo>
                    <a:pt x="192" y="25"/>
                  </a:lnTo>
                  <a:lnTo>
                    <a:pt x="237" y="0"/>
                  </a:lnTo>
                  <a:lnTo>
                    <a:pt x="256" y="33"/>
                  </a:lnTo>
                  <a:lnTo>
                    <a:pt x="304" y="45"/>
                  </a:lnTo>
                  <a:lnTo>
                    <a:pt x="328" y="70"/>
                  </a:lnTo>
                  <a:lnTo>
                    <a:pt x="309" y="98"/>
                  </a:lnTo>
                  <a:lnTo>
                    <a:pt x="239" y="95"/>
                  </a:lnTo>
                  <a:lnTo>
                    <a:pt x="133" y="134"/>
                  </a:lnTo>
                  <a:lnTo>
                    <a:pt x="0" y="8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96" name="Freeform 45"/>
            <p:cNvSpPr>
              <a:spLocks/>
            </p:cNvSpPr>
            <p:nvPr/>
          </p:nvSpPr>
          <p:spPr bwMode="auto">
            <a:xfrm>
              <a:off x="1091" y="1863"/>
              <a:ext cx="97" cy="49"/>
            </a:xfrm>
            <a:custGeom>
              <a:avLst/>
              <a:gdLst/>
              <a:ahLst/>
              <a:cxnLst>
                <a:cxn ang="0">
                  <a:pos x="0" y="78"/>
                </a:cxn>
                <a:cxn ang="0">
                  <a:pos x="65" y="98"/>
                </a:cxn>
                <a:cxn ang="0">
                  <a:pos x="132" y="45"/>
                </a:cxn>
                <a:cxn ang="0">
                  <a:pos x="140" y="73"/>
                </a:cxn>
                <a:cxn ang="0">
                  <a:pos x="182" y="50"/>
                </a:cxn>
                <a:cxn ang="0">
                  <a:pos x="193" y="13"/>
                </a:cxn>
                <a:cxn ang="0">
                  <a:pos x="168" y="0"/>
                </a:cxn>
                <a:cxn ang="0">
                  <a:pos x="93" y="14"/>
                </a:cxn>
                <a:cxn ang="0">
                  <a:pos x="0" y="78"/>
                </a:cxn>
              </a:cxnLst>
              <a:rect l="0" t="0" r="r" b="b"/>
              <a:pathLst>
                <a:path w="193" h="98">
                  <a:moveTo>
                    <a:pt x="0" y="78"/>
                  </a:moveTo>
                  <a:lnTo>
                    <a:pt x="65" y="98"/>
                  </a:lnTo>
                  <a:lnTo>
                    <a:pt x="132" y="45"/>
                  </a:lnTo>
                  <a:lnTo>
                    <a:pt x="140" y="73"/>
                  </a:lnTo>
                  <a:lnTo>
                    <a:pt x="182" y="50"/>
                  </a:lnTo>
                  <a:lnTo>
                    <a:pt x="193" y="13"/>
                  </a:lnTo>
                  <a:lnTo>
                    <a:pt x="168" y="0"/>
                  </a:lnTo>
                  <a:lnTo>
                    <a:pt x="93" y="14"/>
                  </a:lnTo>
                  <a:lnTo>
                    <a:pt x="0" y="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97" name="Freeform 46"/>
            <p:cNvSpPr>
              <a:spLocks/>
            </p:cNvSpPr>
            <p:nvPr/>
          </p:nvSpPr>
          <p:spPr bwMode="auto">
            <a:xfrm>
              <a:off x="1325" y="1813"/>
              <a:ext cx="84" cy="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31"/>
                </a:cxn>
                <a:cxn ang="0">
                  <a:pos x="14" y="51"/>
                </a:cxn>
                <a:cxn ang="0">
                  <a:pos x="168" y="84"/>
                </a:cxn>
                <a:cxn ang="0">
                  <a:pos x="155" y="39"/>
                </a:cxn>
                <a:cxn ang="0">
                  <a:pos x="87" y="6"/>
                </a:cxn>
                <a:cxn ang="0">
                  <a:pos x="57" y="0"/>
                </a:cxn>
                <a:cxn ang="0">
                  <a:pos x="0" y="0"/>
                </a:cxn>
              </a:cxnLst>
              <a:rect l="0" t="0" r="r" b="b"/>
              <a:pathLst>
                <a:path w="168" h="84">
                  <a:moveTo>
                    <a:pt x="0" y="0"/>
                  </a:moveTo>
                  <a:lnTo>
                    <a:pt x="14" y="31"/>
                  </a:lnTo>
                  <a:lnTo>
                    <a:pt x="14" y="51"/>
                  </a:lnTo>
                  <a:lnTo>
                    <a:pt x="168" y="84"/>
                  </a:lnTo>
                  <a:lnTo>
                    <a:pt x="155" y="39"/>
                  </a:lnTo>
                  <a:lnTo>
                    <a:pt x="87" y="6"/>
                  </a:lnTo>
                  <a:lnTo>
                    <a:pt x="57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98" name="Freeform 47"/>
            <p:cNvSpPr>
              <a:spLocks/>
            </p:cNvSpPr>
            <p:nvPr/>
          </p:nvSpPr>
          <p:spPr bwMode="auto">
            <a:xfrm>
              <a:off x="1438" y="1878"/>
              <a:ext cx="231" cy="69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28" y="0"/>
                </a:cxn>
                <a:cxn ang="0">
                  <a:pos x="222" y="58"/>
                </a:cxn>
                <a:cxn ang="0">
                  <a:pos x="302" y="94"/>
                </a:cxn>
                <a:cxn ang="0">
                  <a:pos x="392" y="67"/>
                </a:cxn>
                <a:cxn ang="0">
                  <a:pos x="462" y="98"/>
                </a:cxn>
                <a:cxn ang="0">
                  <a:pos x="452" y="137"/>
                </a:cxn>
                <a:cxn ang="0">
                  <a:pos x="141" y="137"/>
                </a:cxn>
                <a:cxn ang="0">
                  <a:pos x="53" y="49"/>
                </a:cxn>
                <a:cxn ang="0">
                  <a:pos x="0" y="19"/>
                </a:cxn>
              </a:cxnLst>
              <a:rect l="0" t="0" r="r" b="b"/>
              <a:pathLst>
                <a:path w="462" h="137">
                  <a:moveTo>
                    <a:pt x="0" y="19"/>
                  </a:moveTo>
                  <a:lnTo>
                    <a:pt x="28" y="0"/>
                  </a:lnTo>
                  <a:lnTo>
                    <a:pt x="222" y="58"/>
                  </a:lnTo>
                  <a:lnTo>
                    <a:pt x="302" y="94"/>
                  </a:lnTo>
                  <a:lnTo>
                    <a:pt x="392" y="67"/>
                  </a:lnTo>
                  <a:lnTo>
                    <a:pt x="462" y="98"/>
                  </a:lnTo>
                  <a:lnTo>
                    <a:pt x="452" y="137"/>
                  </a:lnTo>
                  <a:lnTo>
                    <a:pt x="141" y="137"/>
                  </a:lnTo>
                  <a:lnTo>
                    <a:pt x="53" y="49"/>
                  </a:lnTo>
                  <a:lnTo>
                    <a:pt x="0" y="1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99" name="Freeform 48"/>
            <p:cNvSpPr>
              <a:spLocks/>
            </p:cNvSpPr>
            <p:nvPr/>
          </p:nvSpPr>
          <p:spPr bwMode="auto">
            <a:xfrm>
              <a:off x="1506" y="1695"/>
              <a:ext cx="411" cy="209"/>
            </a:xfrm>
            <a:custGeom>
              <a:avLst/>
              <a:gdLst/>
              <a:ahLst/>
              <a:cxnLst>
                <a:cxn ang="0">
                  <a:pos x="0" y="88"/>
                </a:cxn>
                <a:cxn ang="0">
                  <a:pos x="72" y="90"/>
                </a:cxn>
                <a:cxn ang="0">
                  <a:pos x="72" y="141"/>
                </a:cxn>
                <a:cxn ang="0">
                  <a:pos x="126" y="160"/>
                </a:cxn>
                <a:cxn ang="0">
                  <a:pos x="382" y="102"/>
                </a:cxn>
                <a:cxn ang="0">
                  <a:pos x="229" y="175"/>
                </a:cxn>
                <a:cxn ang="0">
                  <a:pos x="145" y="175"/>
                </a:cxn>
                <a:cxn ang="0">
                  <a:pos x="145" y="202"/>
                </a:cxn>
                <a:cxn ang="0">
                  <a:pos x="229" y="251"/>
                </a:cxn>
                <a:cxn ang="0">
                  <a:pos x="281" y="256"/>
                </a:cxn>
                <a:cxn ang="0">
                  <a:pos x="234" y="270"/>
                </a:cxn>
                <a:cxn ang="0">
                  <a:pos x="181" y="259"/>
                </a:cxn>
                <a:cxn ang="0">
                  <a:pos x="137" y="272"/>
                </a:cxn>
                <a:cxn ang="0">
                  <a:pos x="120" y="307"/>
                </a:cxn>
                <a:cxn ang="0">
                  <a:pos x="165" y="317"/>
                </a:cxn>
                <a:cxn ang="0">
                  <a:pos x="95" y="326"/>
                </a:cxn>
                <a:cxn ang="0">
                  <a:pos x="137" y="362"/>
                </a:cxn>
                <a:cxn ang="0">
                  <a:pos x="67" y="380"/>
                </a:cxn>
                <a:cxn ang="0">
                  <a:pos x="75" y="405"/>
                </a:cxn>
                <a:cxn ang="0">
                  <a:pos x="139" y="394"/>
                </a:cxn>
                <a:cxn ang="0">
                  <a:pos x="172" y="415"/>
                </a:cxn>
                <a:cxn ang="0">
                  <a:pos x="179" y="399"/>
                </a:cxn>
                <a:cxn ang="0">
                  <a:pos x="292" y="418"/>
                </a:cxn>
                <a:cxn ang="0">
                  <a:pos x="360" y="401"/>
                </a:cxn>
                <a:cxn ang="0">
                  <a:pos x="382" y="335"/>
                </a:cxn>
                <a:cxn ang="0">
                  <a:pos x="366" y="315"/>
                </a:cxn>
                <a:cxn ang="0">
                  <a:pos x="427" y="317"/>
                </a:cxn>
                <a:cxn ang="0">
                  <a:pos x="465" y="279"/>
                </a:cxn>
                <a:cxn ang="0">
                  <a:pos x="380" y="259"/>
                </a:cxn>
                <a:cxn ang="0">
                  <a:pos x="493" y="225"/>
                </a:cxn>
                <a:cxn ang="0">
                  <a:pos x="463" y="205"/>
                </a:cxn>
                <a:cxn ang="0">
                  <a:pos x="544" y="213"/>
                </a:cxn>
                <a:cxn ang="0">
                  <a:pos x="597" y="174"/>
                </a:cxn>
                <a:cxn ang="0">
                  <a:pos x="734" y="105"/>
                </a:cxn>
                <a:cxn ang="0">
                  <a:pos x="583" y="127"/>
                </a:cxn>
                <a:cxn ang="0">
                  <a:pos x="672" y="101"/>
                </a:cxn>
                <a:cxn ang="0">
                  <a:pos x="606" y="87"/>
                </a:cxn>
                <a:cxn ang="0">
                  <a:pos x="698" y="88"/>
                </a:cxn>
                <a:cxn ang="0">
                  <a:pos x="823" y="56"/>
                </a:cxn>
                <a:cxn ang="0">
                  <a:pos x="758" y="10"/>
                </a:cxn>
                <a:cxn ang="0">
                  <a:pos x="616" y="26"/>
                </a:cxn>
                <a:cxn ang="0">
                  <a:pos x="677" y="4"/>
                </a:cxn>
                <a:cxn ang="0">
                  <a:pos x="371" y="0"/>
                </a:cxn>
                <a:cxn ang="0">
                  <a:pos x="299" y="4"/>
                </a:cxn>
                <a:cxn ang="0">
                  <a:pos x="228" y="40"/>
                </a:cxn>
                <a:cxn ang="0">
                  <a:pos x="158" y="37"/>
                </a:cxn>
                <a:cxn ang="0">
                  <a:pos x="125" y="57"/>
                </a:cxn>
                <a:cxn ang="0">
                  <a:pos x="91" y="60"/>
                </a:cxn>
                <a:cxn ang="0">
                  <a:pos x="0" y="88"/>
                </a:cxn>
              </a:cxnLst>
              <a:rect l="0" t="0" r="r" b="b"/>
              <a:pathLst>
                <a:path w="823" h="418">
                  <a:moveTo>
                    <a:pt x="0" y="88"/>
                  </a:moveTo>
                  <a:lnTo>
                    <a:pt x="72" y="90"/>
                  </a:lnTo>
                  <a:lnTo>
                    <a:pt x="72" y="141"/>
                  </a:lnTo>
                  <a:lnTo>
                    <a:pt x="126" y="160"/>
                  </a:lnTo>
                  <a:lnTo>
                    <a:pt x="382" y="102"/>
                  </a:lnTo>
                  <a:lnTo>
                    <a:pt x="229" y="175"/>
                  </a:lnTo>
                  <a:lnTo>
                    <a:pt x="145" y="175"/>
                  </a:lnTo>
                  <a:lnTo>
                    <a:pt x="145" y="202"/>
                  </a:lnTo>
                  <a:lnTo>
                    <a:pt x="229" y="251"/>
                  </a:lnTo>
                  <a:lnTo>
                    <a:pt x="281" y="256"/>
                  </a:lnTo>
                  <a:lnTo>
                    <a:pt x="234" y="270"/>
                  </a:lnTo>
                  <a:lnTo>
                    <a:pt x="181" y="259"/>
                  </a:lnTo>
                  <a:lnTo>
                    <a:pt x="137" y="272"/>
                  </a:lnTo>
                  <a:lnTo>
                    <a:pt x="120" y="307"/>
                  </a:lnTo>
                  <a:lnTo>
                    <a:pt x="165" y="317"/>
                  </a:lnTo>
                  <a:lnTo>
                    <a:pt x="95" y="326"/>
                  </a:lnTo>
                  <a:lnTo>
                    <a:pt x="137" y="362"/>
                  </a:lnTo>
                  <a:lnTo>
                    <a:pt x="67" y="380"/>
                  </a:lnTo>
                  <a:lnTo>
                    <a:pt x="75" y="405"/>
                  </a:lnTo>
                  <a:lnTo>
                    <a:pt x="139" y="394"/>
                  </a:lnTo>
                  <a:lnTo>
                    <a:pt x="172" y="415"/>
                  </a:lnTo>
                  <a:lnTo>
                    <a:pt x="179" y="399"/>
                  </a:lnTo>
                  <a:lnTo>
                    <a:pt x="292" y="418"/>
                  </a:lnTo>
                  <a:lnTo>
                    <a:pt x="360" y="401"/>
                  </a:lnTo>
                  <a:lnTo>
                    <a:pt x="382" y="335"/>
                  </a:lnTo>
                  <a:lnTo>
                    <a:pt x="366" y="315"/>
                  </a:lnTo>
                  <a:lnTo>
                    <a:pt x="427" y="317"/>
                  </a:lnTo>
                  <a:lnTo>
                    <a:pt x="465" y="279"/>
                  </a:lnTo>
                  <a:lnTo>
                    <a:pt x="380" y="259"/>
                  </a:lnTo>
                  <a:lnTo>
                    <a:pt x="493" y="225"/>
                  </a:lnTo>
                  <a:lnTo>
                    <a:pt x="463" y="205"/>
                  </a:lnTo>
                  <a:lnTo>
                    <a:pt x="544" y="213"/>
                  </a:lnTo>
                  <a:lnTo>
                    <a:pt x="597" y="174"/>
                  </a:lnTo>
                  <a:lnTo>
                    <a:pt x="734" y="105"/>
                  </a:lnTo>
                  <a:lnTo>
                    <a:pt x="583" y="127"/>
                  </a:lnTo>
                  <a:lnTo>
                    <a:pt x="672" y="101"/>
                  </a:lnTo>
                  <a:lnTo>
                    <a:pt x="606" y="87"/>
                  </a:lnTo>
                  <a:lnTo>
                    <a:pt x="698" y="88"/>
                  </a:lnTo>
                  <a:lnTo>
                    <a:pt x="823" y="56"/>
                  </a:lnTo>
                  <a:lnTo>
                    <a:pt x="758" y="10"/>
                  </a:lnTo>
                  <a:lnTo>
                    <a:pt x="616" y="26"/>
                  </a:lnTo>
                  <a:lnTo>
                    <a:pt x="677" y="4"/>
                  </a:lnTo>
                  <a:lnTo>
                    <a:pt x="371" y="0"/>
                  </a:lnTo>
                  <a:lnTo>
                    <a:pt x="299" y="4"/>
                  </a:lnTo>
                  <a:lnTo>
                    <a:pt x="228" y="40"/>
                  </a:lnTo>
                  <a:lnTo>
                    <a:pt x="158" y="37"/>
                  </a:lnTo>
                  <a:lnTo>
                    <a:pt x="125" y="57"/>
                  </a:lnTo>
                  <a:lnTo>
                    <a:pt x="91" y="60"/>
                  </a:lnTo>
                  <a:lnTo>
                    <a:pt x="0" y="8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100" name="Freeform 49"/>
            <p:cNvSpPr>
              <a:spLocks/>
            </p:cNvSpPr>
            <p:nvPr/>
          </p:nvSpPr>
          <p:spPr bwMode="auto">
            <a:xfrm>
              <a:off x="1447" y="1758"/>
              <a:ext cx="151" cy="91"/>
            </a:xfrm>
            <a:custGeom>
              <a:avLst/>
              <a:gdLst/>
              <a:ahLst/>
              <a:cxnLst>
                <a:cxn ang="0">
                  <a:pos x="0" y="47"/>
                </a:cxn>
                <a:cxn ang="0">
                  <a:pos x="77" y="38"/>
                </a:cxn>
                <a:cxn ang="0">
                  <a:pos x="36" y="11"/>
                </a:cxn>
                <a:cxn ang="0">
                  <a:pos x="131" y="0"/>
                </a:cxn>
                <a:cxn ang="0">
                  <a:pos x="151" y="38"/>
                </a:cxn>
                <a:cxn ang="0">
                  <a:pos x="232" y="47"/>
                </a:cxn>
                <a:cxn ang="0">
                  <a:pos x="232" y="94"/>
                </a:cxn>
                <a:cxn ang="0">
                  <a:pos x="282" y="92"/>
                </a:cxn>
                <a:cxn ang="0">
                  <a:pos x="303" y="114"/>
                </a:cxn>
                <a:cxn ang="0">
                  <a:pos x="218" y="125"/>
                </a:cxn>
                <a:cxn ang="0">
                  <a:pos x="204" y="182"/>
                </a:cxn>
                <a:cxn ang="0">
                  <a:pos x="117" y="179"/>
                </a:cxn>
                <a:cxn ang="0">
                  <a:pos x="69" y="130"/>
                </a:cxn>
                <a:cxn ang="0">
                  <a:pos x="165" y="111"/>
                </a:cxn>
                <a:cxn ang="0">
                  <a:pos x="49" y="114"/>
                </a:cxn>
                <a:cxn ang="0">
                  <a:pos x="0" y="47"/>
                </a:cxn>
              </a:cxnLst>
              <a:rect l="0" t="0" r="r" b="b"/>
              <a:pathLst>
                <a:path w="303" h="182">
                  <a:moveTo>
                    <a:pt x="0" y="47"/>
                  </a:moveTo>
                  <a:lnTo>
                    <a:pt x="77" y="38"/>
                  </a:lnTo>
                  <a:lnTo>
                    <a:pt x="36" y="11"/>
                  </a:lnTo>
                  <a:lnTo>
                    <a:pt x="131" y="0"/>
                  </a:lnTo>
                  <a:lnTo>
                    <a:pt x="151" y="38"/>
                  </a:lnTo>
                  <a:lnTo>
                    <a:pt x="232" y="47"/>
                  </a:lnTo>
                  <a:lnTo>
                    <a:pt x="232" y="94"/>
                  </a:lnTo>
                  <a:lnTo>
                    <a:pt x="282" y="92"/>
                  </a:lnTo>
                  <a:lnTo>
                    <a:pt x="303" y="114"/>
                  </a:lnTo>
                  <a:lnTo>
                    <a:pt x="218" y="125"/>
                  </a:lnTo>
                  <a:lnTo>
                    <a:pt x="204" y="182"/>
                  </a:lnTo>
                  <a:lnTo>
                    <a:pt x="117" y="179"/>
                  </a:lnTo>
                  <a:lnTo>
                    <a:pt x="69" y="130"/>
                  </a:lnTo>
                  <a:lnTo>
                    <a:pt x="165" y="111"/>
                  </a:lnTo>
                  <a:lnTo>
                    <a:pt x="49" y="114"/>
                  </a:lnTo>
                  <a:lnTo>
                    <a:pt x="0" y="4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101" name="Freeform 50"/>
            <p:cNvSpPr>
              <a:spLocks/>
            </p:cNvSpPr>
            <p:nvPr/>
          </p:nvSpPr>
          <p:spPr bwMode="auto">
            <a:xfrm>
              <a:off x="1530" y="1968"/>
              <a:ext cx="386" cy="276"/>
            </a:xfrm>
            <a:custGeom>
              <a:avLst/>
              <a:gdLst/>
              <a:ahLst/>
              <a:cxnLst>
                <a:cxn ang="0">
                  <a:pos x="0" y="122"/>
                </a:cxn>
                <a:cxn ang="0">
                  <a:pos x="5" y="61"/>
                </a:cxn>
                <a:cxn ang="0">
                  <a:pos x="92" y="0"/>
                </a:cxn>
                <a:cxn ang="0">
                  <a:pos x="137" y="5"/>
                </a:cxn>
                <a:cxn ang="0">
                  <a:pos x="98" y="75"/>
                </a:cxn>
                <a:cxn ang="0">
                  <a:pos x="131" y="112"/>
                </a:cxn>
                <a:cxn ang="0">
                  <a:pos x="142" y="73"/>
                </a:cxn>
                <a:cxn ang="0">
                  <a:pos x="171" y="25"/>
                </a:cxn>
                <a:cxn ang="0">
                  <a:pos x="231" y="2"/>
                </a:cxn>
                <a:cxn ang="0">
                  <a:pos x="245" y="97"/>
                </a:cxn>
                <a:cxn ang="0">
                  <a:pos x="332" y="53"/>
                </a:cxn>
                <a:cxn ang="0">
                  <a:pos x="396" y="67"/>
                </a:cxn>
                <a:cxn ang="0">
                  <a:pos x="424" y="97"/>
                </a:cxn>
                <a:cxn ang="0">
                  <a:pos x="452" y="128"/>
                </a:cxn>
                <a:cxn ang="0">
                  <a:pos x="472" y="108"/>
                </a:cxn>
                <a:cxn ang="0">
                  <a:pos x="524" y="137"/>
                </a:cxn>
                <a:cxn ang="0">
                  <a:pos x="528" y="167"/>
                </a:cxn>
                <a:cxn ang="0">
                  <a:pos x="589" y="176"/>
                </a:cxn>
                <a:cxn ang="0">
                  <a:pos x="617" y="195"/>
                </a:cxn>
                <a:cxn ang="0">
                  <a:pos x="570" y="213"/>
                </a:cxn>
                <a:cxn ang="0">
                  <a:pos x="634" y="223"/>
                </a:cxn>
                <a:cxn ang="0">
                  <a:pos x="584" y="258"/>
                </a:cxn>
                <a:cxn ang="0">
                  <a:pos x="648" y="288"/>
                </a:cxn>
                <a:cxn ang="0">
                  <a:pos x="678" y="282"/>
                </a:cxn>
                <a:cxn ang="0">
                  <a:pos x="771" y="345"/>
                </a:cxn>
                <a:cxn ang="0">
                  <a:pos x="717" y="387"/>
                </a:cxn>
                <a:cxn ang="0">
                  <a:pos x="712" y="423"/>
                </a:cxn>
                <a:cxn ang="0">
                  <a:pos x="625" y="350"/>
                </a:cxn>
                <a:cxn ang="0">
                  <a:pos x="591" y="358"/>
                </a:cxn>
                <a:cxn ang="0">
                  <a:pos x="630" y="428"/>
                </a:cxn>
                <a:cxn ang="0">
                  <a:pos x="678" y="439"/>
                </a:cxn>
                <a:cxn ang="0">
                  <a:pos x="680" y="526"/>
                </a:cxn>
                <a:cxn ang="0">
                  <a:pos x="569" y="476"/>
                </a:cxn>
                <a:cxn ang="0">
                  <a:pos x="648" y="552"/>
                </a:cxn>
                <a:cxn ang="0">
                  <a:pos x="507" y="506"/>
                </a:cxn>
                <a:cxn ang="0">
                  <a:pos x="415" y="443"/>
                </a:cxn>
                <a:cxn ang="0">
                  <a:pos x="357" y="456"/>
                </a:cxn>
                <a:cxn ang="0">
                  <a:pos x="341" y="400"/>
                </a:cxn>
                <a:cxn ang="0">
                  <a:pos x="444" y="400"/>
                </a:cxn>
                <a:cxn ang="0">
                  <a:pos x="419" y="367"/>
                </a:cxn>
                <a:cxn ang="0">
                  <a:pos x="477" y="317"/>
                </a:cxn>
                <a:cxn ang="0">
                  <a:pos x="438" y="254"/>
                </a:cxn>
                <a:cxn ang="0">
                  <a:pos x="358" y="255"/>
                </a:cxn>
                <a:cxn ang="0">
                  <a:pos x="357" y="237"/>
                </a:cxn>
                <a:cxn ang="0">
                  <a:pos x="385" y="223"/>
                </a:cxn>
                <a:cxn ang="0">
                  <a:pos x="335" y="199"/>
                </a:cxn>
                <a:cxn ang="0">
                  <a:pos x="291" y="170"/>
                </a:cxn>
                <a:cxn ang="0">
                  <a:pos x="301" y="198"/>
                </a:cxn>
                <a:cxn ang="0">
                  <a:pos x="245" y="204"/>
                </a:cxn>
                <a:cxn ang="0">
                  <a:pos x="48" y="176"/>
                </a:cxn>
                <a:cxn ang="0">
                  <a:pos x="16" y="137"/>
                </a:cxn>
                <a:cxn ang="0">
                  <a:pos x="76" y="142"/>
                </a:cxn>
                <a:cxn ang="0">
                  <a:pos x="0" y="122"/>
                </a:cxn>
              </a:cxnLst>
              <a:rect l="0" t="0" r="r" b="b"/>
              <a:pathLst>
                <a:path w="771" h="552">
                  <a:moveTo>
                    <a:pt x="0" y="122"/>
                  </a:moveTo>
                  <a:lnTo>
                    <a:pt x="5" y="61"/>
                  </a:lnTo>
                  <a:lnTo>
                    <a:pt x="92" y="0"/>
                  </a:lnTo>
                  <a:lnTo>
                    <a:pt x="137" y="5"/>
                  </a:lnTo>
                  <a:lnTo>
                    <a:pt x="98" y="75"/>
                  </a:lnTo>
                  <a:lnTo>
                    <a:pt x="131" y="112"/>
                  </a:lnTo>
                  <a:lnTo>
                    <a:pt x="142" y="73"/>
                  </a:lnTo>
                  <a:lnTo>
                    <a:pt x="171" y="25"/>
                  </a:lnTo>
                  <a:lnTo>
                    <a:pt x="231" y="2"/>
                  </a:lnTo>
                  <a:lnTo>
                    <a:pt x="245" y="97"/>
                  </a:lnTo>
                  <a:lnTo>
                    <a:pt x="332" y="53"/>
                  </a:lnTo>
                  <a:lnTo>
                    <a:pt x="396" y="67"/>
                  </a:lnTo>
                  <a:lnTo>
                    <a:pt x="424" y="97"/>
                  </a:lnTo>
                  <a:lnTo>
                    <a:pt x="452" y="128"/>
                  </a:lnTo>
                  <a:lnTo>
                    <a:pt x="472" y="108"/>
                  </a:lnTo>
                  <a:lnTo>
                    <a:pt x="524" y="137"/>
                  </a:lnTo>
                  <a:lnTo>
                    <a:pt x="528" y="167"/>
                  </a:lnTo>
                  <a:lnTo>
                    <a:pt x="589" y="176"/>
                  </a:lnTo>
                  <a:lnTo>
                    <a:pt x="617" y="195"/>
                  </a:lnTo>
                  <a:lnTo>
                    <a:pt x="570" y="213"/>
                  </a:lnTo>
                  <a:lnTo>
                    <a:pt x="634" y="223"/>
                  </a:lnTo>
                  <a:lnTo>
                    <a:pt x="584" y="258"/>
                  </a:lnTo>
                  <a:lnTo>
                    <a:pt x="648" y="288"/>
                  </a:lnTo>
                  <a:lnTo>
                    <a:pt x="678" y="282"/>
                  </a:lnTo>
                  <a:lnTo>
                    <a:pt x="771" y="345"/>
                  </a:lnTo>
                  <a:lnTo>
                    <a:pt x="717" y="387"/>
                  </a:lnTo>
                  <a:lnTo>
                    <a:pt x="712" y="423"/>
                  </a:lnTo>
                  <a:lnTo>
                    <a:pt x="625" y="350"/>
                  </a:lnTo>
                  <a:lnTo>
                    <a:pt x="591" y="358"/>
                  </a:lnTo>
                  <a:lnTo>
                    <a:pt x="630" y="428"/>
                  </a:lnTo>
                  <a:lnTo>
                    <a:pt x="678" y="439"/>
                  </a:lnTo>
                  <a:lnTo>
                    <a:pt x="680" y="526"/>
                  </a:lnTo>
                  <a:lnTo>
                    <a:pt x="569" y="476"/>
                  </a:lnTo>
                  <a:lnTo>
                    <a:pt x="648" y="552"/>
                  </a:lnTo>
                  <a:lnTo>
                    <a:pt x="507" y="506"/>
                  </a:lnTo>
                  <a:lnTo>
                    <a:pt x="415" y="443"/>
                  </a:lnTo>
                  <a:lnTo>
                    <a:pt x="357" y="456"/>
                  </a:lnTo>
                  <a:lnTo>
                    <a:pt x="341" y="400"/>
                  </a:lnTo>
                  <a:lnTo>
                    <a:pt x="444" y="400"/>
                  </a:lnTo>
                  <a:lnTo>
                    <a:pt x="419" y="367"/>
                  </a:lnTo>
                  <a:lnTo>
                    <a:pt x="477" y="317"/>
                  </a:lnTo>
                  <a:lnTo>
                    <a:pt x="438" y="254"/>
                  </a:lnTo>
                  <a:lnTo>
                    <a:pt x="358" y="255"/>
                  </a:lnTo>
                  <a:lnTo>
                    <a:pt x="357" y="237"/>
                  </a:lnTo>
                  <a:lnTo>
                    <a:pt x="385" y="223"/>
                  </a:lnTo>
                  <a:lnTo>
                    <a:pt x="335" y="199"/>
                  </a:lnTo>
                  <a:lnTo>
                    <a:pt x="291" y="170"/>
                  </a:lnTo>
                  <a:lnTo>
                    <a:pt x="301" y="198"/>
                  </a:lnTo>
                  <a:lnTo>
                    <a:pt x="245" y="204"/>
                  </a:lnTo>
                  <a:lnTo>
                    <a:pt x="48" y="176"/>
                  </a:lnTo>
                  <a:lnTo>
                    <a:pt x="16" y="137"/>
                  </a:lnTo>
                  <a:lnTo>
                    <a:pt x="76" y="142"/>
                  </a:lnTo>
                  <a:lnTo>
                    <a:pt x="0" y="12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</p:grpSp>
      <p:sp>
        <p:nvSpPr>
          <p:cNvPr id="106" name="Прямоугольник 105"/>
          <p:cNvSpPr/>
          <p:nvPr/>
        </p:nvSpPr>
        <p:spPr>
          <a:xfrm>
            <a:off x="428597" y="0"/>
            <a:ext cx="6643734" cy="144039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ru-RU" sz="3600" b="1" i="1" dirty="0" err="1" smtClean="0"/>
              <a:t>ГИПЕР</a:t>
            </a:r>
            <a:r>
              <a:rPr kumimoji="1" lang="ru-RU" sz="4000" b="1" i="1" dirty="0" err="1" smtClean="0"/>
              <a:t>глекемия</a:t>
            </a:r>
            <a:endParaRPr kumimoji="1" lang="ru-RU" sz="4000" b="1" i="1" dirty="0" smtClean="0"/>
          </a:p>
          <a:p>
            <a:pPr algn="ctr"/>
            <a:endParaRPr kumimoji="1" lang="kk-KZ" sz="3600" b="1" i="1" dirty="0" smtClean="0"/>
          </a:p>
          <a:p>
            <a:pPr algn="ctr"/>
            <a:endParaRPr kumimoji="1" lang="kk-KZ" sz="3600" b="1" i="1" dirty="0" smtClean="0"/>
          </a:p>
          <a:p>
            <a:pPr algn="ctr"/>
            <a:r>
              <a:rPr kumimoji="1" lang="ru-RU" sz="3600" b="1" i="1" dirty="0" smtClean="0"/>
              <a:t>Абдоминальное ожирение</a:t>
            </a:r>
          </a:p>
          <a:p>
            <a:pPr algn="ctr"/>
            <a:endParaRPr kumimoji="1" lang="kk-KZ" sz="3600" b="1" i="1" dirty="0" smtClean="0"/>
          </a:p>
          <a:p>
            <a:pPr algn="ctr"/>
            <a:r>
              <a:rPr kumimoji="1" lang="ru-RU" sz="3600" b="1" i="1" dirty="0" smtClean="0">
                <a:cs typeface="Arial" charset="0"/>
              </a:rPr>
              <a:t>         АГ</a:t>
            </a:r>
          </a:p>
          <a:p>
            <a:pPr algn="ctr"/>
            <a:endParaRPr kumimoji="1" lang="kk-KZ" sz="3600" b="1" i="1" dirty="0" smtClean="0"/>
          </a:p>
          <a:p>
            <a:pPr algn="ctr"/>
            <a:r>
              <a:rPr kumimoji="1" lang="ru-RU" sz="3600" b="1" i="1" dirty="0" smtClean="0">
                <a:cs typeface="Arial" charset="0"/>
              </a:rPr>
              <a:t> </a:t>
            </a:r>
            <a:r>
              <a:rPr kumimoji="1" lang="ru-RU" sz="3600" b="1" i="1" dirty="0" err="1" smtClean="0">
                <a:cs typeface="Arial" charset="0"/>
                <a:sym typeface="Symbol" pitchFamily="18" charset="2"/>
              </a:rPr>
              <a:t>-клеткалардың  жұмысының бұзылысы</a:t>
            </a:r>
            <a:endParaRPr kumimoji="1" lang="ru-RU" sz="3600" b="1" i="1" dirty="0" smtClean="0">
              <a:cs typeface="Arial" charset="0"/>
              <a:sym typeface="Symbol" pitchFamily="18" charset="2"/>
            </a:endParaRPr>
          </a:p>
          <a:p>
            <a:pPr algn="ctr"/>
            <a:endParaRPr kumimoji="1" lang="kk-KZ" sz="3600" b="1" i="1" dirty="0" smtClean="0">
              <a:cs typeface="Arial" charset="0"/>
              <a:sym typeface="Symbol" pitchFamily="18" charset="2"/>
            </a:endParaRPr>
          </a:p>
          <a:p>
            <a:pPr algn="ctr"/>
            <a:endParaRPr kumimoji="1" lang="kk-KZ" sz="3600" b="1" i="1" dirty="0" smtClean="0">
              <a:cs typeface="Arial" charset="0"/>
              <a:sym typeface="Symbol" pitchFamily="18" charset="2"/>
            </a:endParaRPr>
          </a:p>
          <a:p>
            <a:pPr algn="ctr"/>
            <a:r>
              <a:rPr kumimoji="1" lang="ru-RU" sz="4400" b="1" i="1" dirty="0" err="1" smtClean="0">
                <a:cs typeface="Arial" charset="0"/>
              </a:rPr>
              <a:t>Қант </a:t>
            </a:r>
            <a:r>
              <a:rPr kumimoji="1" lang="ru-RU" sz="4400" b="1" i="1" dirty="0" smtClean="0">
                <a:cs typeface="Arial" charset="0"/>
              </a:rPr>
              <a:t>диабет</a:t>
            </a:r>
            <a:endParaRPr kumimoji="1" lang="ru-RU" sz="4400" b="1" i="1" dirty="0" smtClean="0">
              <a:cs typeface="Arial" charset="0"/>
              <a:sym typeface="Symbol" pitchFamily="18" charset="2"/>
            </a:endParaRPr>
          </a:p>
          <a:p>
            <a:pPr algn="ctr"/>
            <a:endParaRPr kumimoji="1" lang="ru-RU" sz="3600" b="1" i="1" dirty="0" smtClean="0">
              <a:cs typeface="Arial" charset="0"/>
              <a:sym typeface="Symbol" pitchFamily="18" charset="2"/>
            </a:endParaRPr>
          </a:p>
          <a:p>
            <a:pPr algn="ctr"/>
            <a:endParaRPr kumimoji="1" lang="ru-RU" sz="3600" b="1" i="1" dirty="0" smtClean="0">
              <a:cs typeface="Arial" charset="0"/>
              <a:sym typeface="Symbol" pitchFamily="18" charset="2"/>
            </a:endParaRPr>
          </a:p>
          <a:p>
            <a:pPr algn="ctr"/>
            <a:endParaRPr kumimoji="1" lang="ru-RU" sz="3600" b="1" i="1" dirty="0" smtClean="0">
              <a:cs typeface="Arial" charset="0"/>
            </a:endParaRPr>
          </a:p>
          <a:p>
            <a:pPr algn="ctr"/>
            <a:endParaRPr kumimoji="1" lang="kk-KZ" sz="3600" b="1" i="1" dirty="0" smtClean="0">
              <a:cs typeface="Arial" charset="0"/>
            </a:endParaRPr>
          </a:p>
          <a:p>
            <a:pPr algn="ctr"/>
            <a:endParaRPr kumimoji="1" lang="ru-RU" sz="3600" b="1" i="1" dirty="0" smtClean="0">
              <a:cs typeface="Arial" charset="0"/>
            </a:endParaRPr>
          </a:p>
          <a:p>
            <a:pPr algn="ctr"/>
            <a:endParaRPr kumimoji="1" lang="ru-RU" sz="3600" b="1" i="1" dirty="0" smtClean="0"/>
          </a:p>
          <a:p>
            <a:pPr algn="ctr"/>
            <a:endParaRPr kumimoji="1" lang="ru-RU" sz="3600" b="1" i="1" dirty="0" smtClean="0"/>
          </a:p>
          <a:p>
            <a:pPr algn="ctr"/>
            <a:endParaRPr kumimoji="1" lang="ru-RU" sz="3600" b="1" i="1" dirty="0" smtClean="0"/>
          </a:p>
          <a:p>
            <a:pPr algn="ctr"/>
            <a:endParaRPr kumimoji="1" lang="ru-RU" sz="3600" b="1" i="1" dirty="0" smtClean="0"/>
          </a:p>
          <a:p>
            <a:pPr algn="ctr"/>
            <a:endParaRPr kumimoji="1" lang="ru-RU" sz="3600" b="1" i="1" dirty="0" smtClean="0"/>
          </a:p>
          <a:p>
            <a:pPr algn="ctr"/>
            <a:endParaRPr kumimoji="1" lang="ru-RU" sz="3600" b="1" i="1" dirty="0" smtClean="0"/>
          </a:p>
          <a:p>
            <a:pPr algn="ctr"/>
            <a:endParaRPr kumimoji="1" lang="ru-RU" sz="3600" b="1" i="1" dirty="0" smtClean="0"/>
          </a:p>
          <a:p>
            <a:pPr algn="ctr"/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7" name="Стрелка вниз 106"/>
          <p:cNvSpPr/>
          <p:nvPr/>
        </p:nvSpPr>
        <p:spPr>
          <a:xfrm>
            <a:off x="3286116" y="785794"/>
            <a:ext cx="714380" cy="71438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Стрелка вниз 109"/>
          <p:cNvSpPr/>
          <p:nvPr/>
        </p:nvSpPr>
        <p:spPr>
          <a:xfrm>
            <a:off x="3286116" y="2285992"/>
            <a:ext cx="642942" cy="64294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Стрелка вниз 110"/>
          <p:cNvSpPr/>
          <p:nvPr/>
        </p:nvSpPr>
        <p:spPr>
          <a:xfrm>
            <a:off x="4000496" y="3357562"/>
            <a:ext cx="642942" cy="50006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Стрелка вниз 111"/>
          <p:cNvSpPr/>
          <p:nvPr/>
        </p:nvSpPr>
        <p:spPr>
          <a:xfrm>
            <a:off x="3571868" y="5072074"/>
            <a:ext cx="857256" cy="57150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70" decel="100000"/>
                                        <p:tgtEl>
                                          <p:spTgt spid="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770" decel="100000"/>
                                        <p:tgtEl>
                                          <p:spTgt spid="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770" decel="100000"/>
                                        <p:tgtEl>
                                          <p:spTgt spid="1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770" decel="100000"/>
                                        <p:tgtEl>
                                          <p:spTgt spid="1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1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1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  <p:bldP spid="110" grpId="0" animBg="1"/>
      <p:bldP spid="111" grpId="0" animBg="1"/>
      <p:bldP spid="1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medya.todayszaman.com/kazakistan/2012/11/29/22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500042"/>
            <a:ext cx="7500990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357158" y="0"/>
            <a:ext cx="7500990" cy="86880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Ауруға әкелетін себептер</a:t>
            </a:r>
          </a:p>
          <a:p>
            <a:pPr algn="ctr"/>
            <a:r>
              <a:rPr lang="kk-KZ" sz="3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1.Тұқым қуалаушылық</a:t>
            </a:r>
          </a:p>
          <a:p>
            <a:pPr algn="ctr"/>
            <a:r>
              <a:rPr lang="kk-KZ" sz="3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 Дұрыс тамақтанбау</a:t>
            </a:r>
          </a:p>
          <a:p>
            <a:pPr algn="ctr"/>
            <a:r>
              <a:rPr lang="kk-KZ" sz="3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3. Қимыл-қозғалыстың аздығы</a:t>
            </a:r>
          </a:p>
          <a:p>
            <a:pPr algn="ctr"/>
            <a:r>
              <a:rPr lang="kk-KZ" sz="3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4.Семіздік</a:t>
            </a:r>
          </a:p>
          <a:p>
            <a:pPr algn="ctr"/>
            <a:r>
              <a:rPr lang="kk-KZ" sz="3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5. Стрестік жағыдай</a:t>
            </a:r>
            <a:endParaRPr lang="kk-KZ" sz="3600" b="1" cap="none" spc="50" dirty="0" smtClean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kk-KZ" sz="3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6. Ұйқы безінің ісігі немесе хирургиялық жарақаты</a:t>
            </a:r>
          </a:p>
          <a:p>
            <a:pPr algn="ctr"/>
            <a:r>
              <a:rPr lang="kk-KZ" sz="3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</a:t>
            </a:r>
            <a:r>
              <a:rPr lang="kk-KZ" sz="3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Басқа мүшелер аурулары</a:t>
            </a:r>
          </a:p>
          <a:p>
            <a:pPr algn="ctr"/>
            <a:r>
              <a:rPr lang="kk-KZ" sz="3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8.Зианды әрекеттер</a:t>
            </a:r>
            <a:endParaRPr lang="kk-KZ" sz="3600" b="1" cap="none" spc="50" dirty="0" smtClean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kk-KZ" sz="5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s://encrypted-tbn1.gstatic.com/images?q=tbn:ANd9GcRgra4XI2JCgV9Sq4QxEs2qjY1aBUTaK0nDIdSW8DnyJBcP1ZT6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142853"/>
            <a:ext cx="8929718" cy="75405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4400" b="1" u="sng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Егер сізде мына белгілер пайда болса!</a:t>
            </a:r>
          </a:p>
          <a:p>
            <a:pPr algn="ctr">
              <a:buFontTx/>
              <a:buChar char="-"/>
            </a:pPr>
            <a:r>
              <a:rPr lang="kk-K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Ауыз құрғау</a:t>
            </a:r>
          </a:p>
          <a:p>
            <a:pPr algn="ctr">
              <a:buFontTx/>
              <a:buChar char="-"/>
            </a:pPr>
            <a:r>
              <a:rPr lang="kk-K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Шөлдеу</a:t>
            </a:r>
          </a:p>
          <a:p>
            <a:pPr algn="ctr">
              <a:buFontTx/>
              <a:buChar char="-"/>
            </a:pPr>
            <a:r>
              <a:rPr lang="kk-KZ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Көп сұйықтық ішу </a:t>
            </a:r>
          </a:p>
          <a:p>
            <a:pPr algn="ctr">
              <a:buFontTx/>
              <a:buChar char="-"/>
            </a:pPr>
            <a:r>
              <a:rPr lang="kk-KZ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Жиі кіші дәретке шығу</a:t>
            </a:r>
          </a:p>
          <a:p>
            <a:pPr algn="ctr">
              <a:buFontTx/>
              <a:buChar char="-"/>
            </a:pPr>
            <a:r>
              <a:rPr lang="kk-K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Себепсізден тері қышу</a:t>
            </a:r>
          </a:p>
          <a:p>
            <a:pPr algn="ctr">
              <a:buFontTx/>
              <a:buChar char="-"/>
            </a:pPr>
            <a:r>
              <a:rPr lang="kk-K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Аяққа қара түсті жара шықса</a:t>
            </a:r>
          </a:p>
          <a:p>
            <a:pPr algn="ctr">
              <a:buFontTx/>
              <a:buChar char="-"/>
            </a:pPr>
            <a:r>
              <a:rPr lang="kk-K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Зәріңізден глюкоза иісі білінсе</a:t>
            </a:r>
          </a:p>
          <a:p>
            <a:pPr algn="ctr">
              <a:buFontTx/>
              <a:buChar char="-"/>
            </a:pPr>
            <a:r>
              <a:rPr lang="kk-KZ" sz="36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ЖЕДЕЛ ТҮРДЕ !  </a:t>
            </a:r>
            <a:r>
              <a:rPr lang="kk-K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эндокринолог  қарауында болу</a:t>
            </a:r>
          </a:p>
          <a:p>
            <a:pPr algn="ctr">
              <a:buFontTx/>
              <a:buChar char="-"/>
            </a:pPr>
            <a:endParaRPr lang="kk-KZ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buFontTx/>
              <a:buChar char="-"/>
            </a:pP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900" decel="100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70" decel="100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770" decel="100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214290"/>
            <a:ext cx="692948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Әкелетін а</a:t>
            </a:r>
            <a:r>
              <a:rPr lang="kk-KZ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сқынулар</a:t>
            </a:r>
          </a:p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Содержимое 4" descr="https://encrypted-tbn2.gstatic.com/images?q=tbn:ANd9GcRZsLhm1msRda_yHS9TCEILpuGeyj0tf4ghjZZbdeN7CPZGbpA0c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3" y="2473324"/>
            <a:ext cx="2786081" cy="267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encrypted-tbn3.gstatic.com/images?q=tbn:ANd9GcRpFM2KEe1flBkCIrFrwm3_zl8DIDeUbT6h__jfBesWaOFeQopR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2500306"/>
            <a:ext cx="307183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http://pro-diabet.com/wp-content/uploads/2014/09/retinopatiya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5" y="428605"/>
            <a:ext cx="3429024" cy="264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s://encrypted-tbn2.gstatic.com/images?q=tbn:ANd9GcT9C5nM1kTCyTpKybZGfexAK2Bgkq3ytWNXCIT5pE2bPu1Oef3LhQ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3214686"/>
            <a:ext cx="357190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artofcare.ru/files/images1/1-2/21000049428-4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7429552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ww.health-ua.org/img/news/13657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500042"/>
            <a:ext cx="6643734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encrypted-tbn1.gstatic.com/images?q=tbn:ANd9GcQBqAgqetfyDOlDoj_8GEMGq93w_VROeLTfAWTDko4YT9230bkg0A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4" y="857232"/>
            <a:ext cx="5857916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s://encrypted-tbn2.gstatic.com/images?q=tbn:ANd9GcSHHteCGAJIV_0NYJJwLB1kh3hhGTBcU6fCEfH5RIwBIkFBriWlo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71604" y="1142984"/>
            <a:ext cx="5214974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s://encrypted-tbn0.gstatic.com/images?q=tbn:ANd9GcTqpvuiSE05PPTWCq1JbUTjIW5140S27jRTDOCtlRegqeot-GZs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5"/>
            <a:ext cx="3643338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encrypted-tbn2.gstatic.com/images?q=tbn:ANd9GcR7g3eHZKIfqyIrwxL2aBnGIfzd6p018B6tJk0qB_mTtRkREBme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2857496"/>
            <a:ext cx="4000528" cy="37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http://www.health-ua.org/img/news/13657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214291"/>
            <a:ext cx="3786213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encrypted-tbn2.gstatic.com/images?q=tbn:ANd9GcRZsLhm1msRda_yHS9TCEILpuGeyj0tf4ghjZZbdeN7CPZGbpA0c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3" y="3357562"/>
            <a:ext cx="3714775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s://encrypted-tbn0.gstatic.com/images?q=tbn:ANd9GcTqpvuiSE05PPTWCq1JbUTjIW5140S27jRTDOCtlRegqeot-GZs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3357562"/>
            <a:ext cx="378621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" name="Рисунок 8" descr="http://pro-diabet.com/wp-content/uploads/2014/09/retinopatiya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3" y="214291"/>
            <a:ext cx="3714776" cy="3000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214282" y="285728"/>
            <a:ext cx="7786742" cy="62786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Индер ауданы бойынша  жылына  </a:t>
            </a:r>
          </a:p>
          <a:p>
            <a:pPr algn="ctr"/>
            <a:r>
              <a:rPr lang="kk-KZ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10-15-ке жуық науқас ҚД  асқынуларынан </a:t>
            </a:r>
            <a:r>
              <a:rPr lang="kk-KZ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қайтыс болады</a:t>
            </a:r>
            <a:r>
              <a:rPr lang="kk-KZ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kk-KZ" sz="4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kk-KZ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2013ж-8 науқас</a:t>
            </a:r>
          </a:p>
          <a:p>
            <a:pPr algn="ctr"/>
            <a:r>
              <a:rPr lang="kk-KZ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2014ж-10 науқас </a:t>
            </a:r>
            <a:r>
              <a:rPr lang="kk-KZ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қайтыс болған 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9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70" decel="100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770" decel="100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www.tiensmed.ru/news/uimg/5c/ctotakoepnevmony1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571480"/>
            <a:ext cx="6286544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difdiagnosis.ru/wp-content/uploads/2014/05/1360307288_11082_51122787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7643866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85720" y="285728"/>
            <a:ext cx="7786741" cy="535531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k-KZ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ҚД ауратын науқастар туберкулез ауруына да бейім келеді. Сондықтан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</a:t>
            </a:r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аптадан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көп жөтеліп жүрсеңіз</a:t>
            </a:r>
            <a:r>
              <a:rPr lang="kk-KZ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және алдын алу үшін жылына 1 рет </a:t>
            </a:r>
            <a:r>
              <a:rPr lang="kk-KZ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флюрографияға түсуге қажет!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kk-KZ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Аудан бойынша ҚД науқастары арасында ТУБЕРКУЛЕЗге шалдыққандар саны </a:t>
            </a:r>
            <a:r>
              <a:rPr lang="kk-KZ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-10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" y="500042"/>
            <a:ext cx="8143899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kk-KZ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Егер сізге қант диабеті қойылса... </a:t>
            </a: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sz="6000" dirty="0" smtClean="0"/>
              <a:t>Ғасыр дерті</a:t>
            </a:r>
            <a:r>
              <a:rPr lang="kk-KZ" dirty="0" smtClean="0"/>
              <a:t>       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5929330"/>
            <a:ext cx="5432400" cy="642942"/>
          </a:xfrm>
        </p:spPr>
        <p:txBody>
          <a:bodyPr>
            <a:normAutofit fontScale="92500" lnSpcReduction="10000"/>
          </a:bodyPr>
          <a:lstStyle/>
          <a:p>
            <a:r>
              <a:rPr lang="kk-KZ" dirty="0" smtClean="0"/>
              <a:t>Дайындаған  Дәрігер эндокринолог:</a:t>
            </a:r>
          </a:p>
          <a:p>
            <a:r>
              <a:rPr lang="kk-KZ" dirty="0" smtClean="0"/>
              <a:t>Рахманбергенова.А.Ж</a:t>
            </a:r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mph" presetSubtype="1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2"/>
      <p:bldP spid="2" grpId="3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s://encrypted-tbn0.gstatic.com/images?q=tbn:ANd9GcQuRSgyGj04xuyYlBT-7rcRTH211e3xzX9Nw-ZRnRrWc6pxyRYk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471490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encrypted-tbn1.gstatic.com/images?q=tbn:ANd9GcQDvg8MP7_0prdVrLunZflVxK6t8R6AIlhmvalIaWEtOHsQI_0lPw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2557462"/>
            <a:ext cx="3929090" cy="3943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28596" y="571480"/>
            <a:ext cx="7000924" cy="378565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Өмірді қант диабетімен бірге әрі қарай жалғастыруға психиалогиялық  түрде өзін дайындау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7239000" cy="5884256"/>
          </a:xfrm>
        </p:spPr>
        <p:txBody>
          <a:bodyPr/>
          <a:lstStyle/>
          <a:p>
            <a:r>
              <a:rPr lang="kk-KZ" sz="3200" b="1" dirty="0" smtClean="0">
                <a:latin typeface="Times New Roman" pitchFamily="18" charset="0"/>
              </a:rPr>
              <a:t>Менде неге диабет пайда болды</a:t>
            </a:r>
            <a:r>
              <a:rPr lang="ru-RU" sz="3200" b="1" dirty="0" smtClean="0">
                <a:latin typeface="Times New Roman" pitchFamily="18" charset="0"/>
              </a:rPr>
              <a:t>?</a:t>
            </a:r>
            <a:endParaRPr lang="kk-KZ" sz="3200" b="1" dirty="0" smtClean="0">
              <a:latin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kk-KZ" dirty="0" smtClean="0">
                <a:latin typeface="Times New Roman" pitchFamily="18" charset="0"/>
              </a:rPr>
              <a:t>      </a:t>
            </a:r>
          </a:p>
          <a:p>
            <a:pPr>
              <a:buFont typeface="Wingdings 2" pitchFamily="18" charset="2"/>
              <a:buNone/>
            </a:pPr>
            <a:r>
              <a:rPr lang="kk-KZ" dirty="0" smtClean="0">
                <a:latin typeface="Times New Roman" pitchFamily="18" charset="0"/>
              </a:rPr>
              <a:t>    Көп жағыдайда тұқым қуалайды.Бұл ата-ананың біреуінің немесе екеуінің де диабетке тұқым қуалау бейімділігінің саған берілгенін білдіреді.</a:t>
            </a:r>
            <a:endParaRPr lang="ru-RU" dirty="0" smtClean="0">
              <a:latin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7239000" cy="6027132"/>
          </a:xfrm>
        </p:spPr>
        <p:txBody>
          <a:bodyPr/>
          <a:lstStyle/>
          <a:p>
            <a:r>
              <a:rPr lang="kk-KZ" dirty="0" smtClean="0"/>
              <a:t> </a:t>
            </a:r>
            <a:r>
              <a:rPr lang="kk-KZ" sz="3200" b="1" dirty="0" smtClean="0">
                <a:latin typeface="Times New Roman" pitchFamily="18" charset="0"/>
              </a:rPr>
              <a:t>Егер </a:t>
            </a:r>
            <a:r>
              <a:rPr lang="kk-KZ" sz="3200" b="1" dirty="0" smtClean="0">
                <a:latin typeface="Times New Roman" pitchFamily="18" charset="0"/>
              </a:rPr>
              <a:t>ата-анамда диабет </a:t>
            </a:r>
            <a:r>
              <a:rPr lang="kk-KZ" sz="3200" b="1" dirty="0" smtClean="0">
                <a:latin typeface="Times New Roman" pitchFamily="18" charset="0"/>
              </a:rPr>
              <a:t>болмаса,мен диабетті қалай қабылдадым</a:t>
            </a:r>
            <a:r>
              <a:rPr lang="ru-RU" sz="3200" b="1" dirty="0" smtClean="0">
                <a:latin typeface="Times New Roman" pitchFamily="18" charset="0"/>
              </a:rPr>
              <a:t>?</a:t>
            </a:r>
            <a:endParaRPr lang="kk-KZ" sz="3200" b="1" dirty="0" smtClean="0">
              <a:latin typeface="Times New Roman" pitchFamily="18" charset="0"/>
            </a:endParaRPr>
          </a:p>
          <a:p>
            <a:endParaRPr lang="kk-KZ" b="1" dirty="0" smtClean="0">
              <a:latin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kk-KZ" dirty="0" smtClean="0">
                <a:latin typeface="Times New Roman" pitchFamily="18" charset="0"/>
              </a:rPr>
              <a:t>    Көп жағыдайда солай болады да.Ата-аналар диабетке бейімділікті таратушы,жалғастырушы ретінде,бірақ олардың өздері ауырмайды.Шындығында ,сенің туыстарының бірінде диабет болуы да мүмкін.Және жас ұлғаюына байланысты ұйқы безінің жұмысының нашарлауы</a:t>
            </a:r>
            <a:endParaRPr lang="ru-RU" dirty="0" smtClean="0">
              <a:latin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http://kagro.kz/images/photos/medium/article64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7358114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7858147" cy="75405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3600" b="1" u="sng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Диета №9</a:t>
            </a:r>
          </a:p>
          <a:p>
            <a:pPr algn="ctr">
              <a:buFontTx/>
              <a:buChar char="-"/>
            </a:pPr>
            <a:r>
              <a:rPr lang="kk-KZ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Майлы,тәтті,ащыны тағамдарды,ұн тағамдарын азайту</a:t>
            </a:r>
          </a:p>
          <a:p>
            <a:pPr algn="ctr">
              <a:buFontTx/>
              <a:buChar char="-"/>
            </a:pPr>
            <a:r>
              <a:rPr lang="kk-K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Картоп,банан,қауын,қарбыз жеуді азайту</a:t>
            </a:r>
          </a:p>
          <a:p>
            <a:pPr algn="ctr">
              <a:buFontTx/>
              <a:buChar char="-"/>
            </a:pPr>
            <a:r>
              <a:rPr lang="kk-KZ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ұннан жасалған тамақтарды азайту</a:t>
            </a:r>
            <a:endParaRPr lang="kk-KZ" sz="32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buFontTx/>
              <a:buChar char="-"/>
            </a:pPr>
            <a:r>
              <a:rPr lang="kk-KZ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газдалған сусындар мен алкогольді ішімдіктер ішпеу</a:t>
            </a:r>
          </a:p>
          <a:p>
            <a:pPr algn="ctr">
              <a:buFontTx/>
              <a:buChar char="-"/>
            </a:pPr>
            <a:r>
              <a:rPr lang="kk-K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Аз- аздан 4 мезгіл тамақтану</a:t>
            </a:r>
          </a:p>
          <a:p>
            <a:pPr algn="ctr">
              <a:buFontTx/>
              <a:buChar char="-"/>
            </a:pPr>
            <a:r>
              <a:rPr lang="kk-KZ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Көкөністерден жасалған,асылған тамақтар жеу</a:t>
            </a:r>
          </a:p>
          <a:p>
            <a:pPr algn="ctr">
              <a:buFontTx/>
              <a:buChar char="-"/>
            </a:pPr>
            <a:r>
              <a:rPr lang="kk-KZ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қара кесек майсыз ет,жұмыртқа жеу</a:t>
            </a:r>
          </a:p>
          <a:p>
            <a:pPr algn="ctr">
              <a:buFontTx/>
              <a:buChar char="-"/>
            </a:pPr>
            <a:r>
              <a:rPr lang="kk-KZ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>
              <a:buFontTx/>
              <a:buChar char="-"/>
            </a:pPr>
            <a:r>
              <a:rPr lang="kk-K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7696200" cy="631288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14290"/>
            <a:ext cx="7572428" cy="65556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36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Ақыл-кеңес</a:t>
            </a:r>
          </a:p>
          <a:p>
            <a:pPr algn="ctr">
              <a:buFontTx/>
              <a:buChar char="-"/>
            </a:pPr>
            <a:r>
              <a:rPr lang="kk-KZ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Дұрыс тамақтану  ДИЕТА № 9</a:t>
            </a:r>
          </a:p>
          <a:p>
            <a:pPr algn="ctr">
              <a:buFontTx/>
              <a:buChar char="-"/>
            </a:pPr>
            <a:r>
              <a:rPr lang="kk-KZ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Ағзаға физикалық жүктеме түсіру</a:t>
            </a:r>
          </a:p>
          <a:p>
            <a:pPr algn="ctr">
              <a:buFontTx/>
              <a:buChar char="-"/>
            </a:pPr>
            <a:r>
              <a:rPr lang="kk-KZ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Өзін-өзі бақылап, қан құрамындағы қант деңгейін,салмағын,АҚҚ анықтап,қадағалап отыру </a:t>
            </a:r>
          </a:p>
          <a:p>
            <a:pPr algn="ctr">
              <a:buFontTx/>
              <a:buChar char="-"/>
            </a:pPr>
            <a:r>
              <a:rPr lang="kk-KZ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дәрілерді уақытылы қабылдау</a:t>
            </a:r>
          </a:p>
          <a:p>
            <a:pPr algn="ctr">
              <a:buFontTx/>
              <a:buChar char="-"/>
            </a:pPr>
            <a:r>
              <a:rPr lang="kk-KZ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Аяқ күтімін жақсарту</a:t>
            </a:r>
          </a:p>
          <a:p>
            <a:pPr algn="ctr">
              <a:buFontTx/>
              <a:buChar char="-"/>
            </a:pPr>
            <a:r>
              <a:rPr lang="kk-KZ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Дәрігерлерге уақытылы қаралу</a:t>
            </a:r>
          </a:p>
          <a:p>
            <a:pPr algn="ctr">
              <a:buFontTx/>
              <a:buChar char="-"/>
            </a:pPr>
            <a:endParaRPr lang="kk-KZ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kk-KZ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8215338" cy="6170008"/>
          </a:xfrm>
        </p:spPr>
        <p:txBody>
          <a:bodyPr/>
          <a:lstStyle/>
          <a:p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8786842" cy="77251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4000" b="1" u="sng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Міндетті түрде өту керек медициналық тексерулер</a:t>
            </a:r>
          </a:p>
          <a:p>
            <a:pPr algn="ctr">
              <a:buFontTx/>
              <a:buChar char="-"/>
            </a:pPr>
            <a:r>
              <a:rPr lang="kk-KZ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Жылын 1 рет кеуде клеткасын флюрографияға түсу</a:t>
            </a:r>
          </a:p>
          <a:p>
            <a:pPr algn="ctr">
              <a:buFontTx/>
              <a:buChar char="-"/>
            </a:pPr>
            <a:r>
              <a:rPr lang="kk-K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k-KZ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kk-K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 құрлысының УЗИ-і</a:t>
            </a:r>
          </a:p>
          <a:p>
            <a:pPr algn="ctr">
              <a:buFontTx/>
              <a:buChar char="-"/>
            </a:pPr>
            <a:r>
              <a:rPr lang="kk-KZ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ЭКГ  түсу</a:t>
            </a:r>
          </a:p>
          <a:p>
            <a:pPr algn="ctr">
              <a:buFontTx/>
              <a:buChar char="-"/>
            </a:pPr>
            <a:r>
              <a:rPr lang="kk-K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Аяқты УЗДГ түсіру,ангиохирург кеңесінде болу</a:t>
            </a:r>
          </a:p>
          <a:p>
            <a:pPr algn="ctr">
              <a:buFontTx/>
              <a:buChar char="-"/>
            </a:pPr>
            <a:r>
              <a:rPr lang="kk-KZ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Кардиолог,неврапатолог,окулист кеңесінде  </a:t>
            </a:r>
            <a:r>
              <a:rPr lang="kk-KZ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болу</a:t>
            </a:r>
          </a:p>
          <a:p>
            <a:pPr algn="ctr">
              <a:buFontTx/>
              <a:buChar char="-"/>
            </a:pPr>
            <a:r>
              <a:rPr lang="kk-K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Жылына немесе 6 айда 1 рет</a:t>
            </a:r>
          </a:p>
          <a:p>
            <a:pPr algn="ctr"/>
            <a:r>
              <a:rPr lang="kk-KZ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гликерленген гемоглобин тапсыру НВА1С </a:t>
            </a:r>
          </a:p>
          <a:p>
            <a:pPr algn="ctr"/>
            <a:endParaRPr lang="kk-KZ" sz="32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buFontTx/>
              <a:buChar char="-"/>
            </a:pP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70" decel="100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770" decel="100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70" decel="100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770" decel="100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70" decel="100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770" decel="100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6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770" decel="100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770" decel="100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1" dur="77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3" dur="77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>
            <a:normAutofit/>
          </a:bodyPr>
          <a:lstStyle/>
          <a:p>
            <a:r>
              <a:rPr lang="kk-KZ" sz="3200" dirty="0" smtClean="0"/>
              <a:t> Қазір қант диабетін ерте анықтау мақсатында скрининг байқауы жұмыс жасауда.Біздің емханамызда 1 қабатта орналасқан.</a:t>
            </a:r>
          </a:p>
          <a:p>
            <a:r>
              <a:rPr lang="kk-KZ" sz="3200" dirty="0" smtClean="0"/>
              <a:t>Скрининг байқауына жататын жас шамалары</a:t>
            </a:r>
          </a:p>
          <a:p>
            <a:pPr>
              <a:buNone/>
            </a:pPr>
            <a:r>
              <a:rPr lang="kk-KZ" sz="3200" dirty="0" smtClean="0"/>
              <a:t>   </a:t>
            </a:r>
            <a:r>
              <a:rPr lang="kk-KZ" sz="3200" dirty="0" smtClean="0"/>
              <a:t> 40 жас</a:t>
            </a:r>
          </a:p>
          <a:p>
            <a:pPr>
              <a:buNone/>
            </a:pPr>
            <a:r>
              <a:rPr lang="kk-KZ" sz="3200" dirty="0" smtClean="0"/>
              <a:t> </a:t>
            </a:r>
            <a:r>
              <a:rPr lang="kk-KZ" sz="3200" dirty="0" smtClean="0"/>
              <a:t>   42  жас</a:t>
            </a:r>
          </a:p>
          <a:p>
            <a:pPr>
              <a:buNone/>
            </a:pPr>
            <a:r>
              <a:rPr lang="kk-KZ" sz="3200" dirty="0" smtClean="0"/>
              <a:t> </a:t>
            </a:r>
            <a:r>
              <a:rPr lang="kk-KZ" sz="3200" dirty="0" smtClean="0"/>
              <a:t>   44  жас....</a:t>
            </a:r>
          </a:p>
          <a:p>
            <a:pPr>
              <a:buNone/>
            </a:pPr>
            <a:r>
              <a:rPr lang="kk-KZ" sz="3200" dirty="0" smtClean="0"/>
              <a:t> </a:t>
            </a:r>
            <a:r>
              <a:rPr lang="kk-KZ" sz="3200" dirty="0" smtClean="0"/>
              <a:t>   64 жас</a:t>
            </a:r>
            <a:endParaRPr lang="ru-RU" sz="32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/>
          <a:lstStyle/>
          <a:p>
            <a:r>
              <a:rPr lang="kk-KZ" dirty="0" smtClean="0"/>
              <a:t>  Егер дәрігер сізге тексерулерден кейін  қант диабеті диагнозы жоқ бірақ,көмірсу алмасуының бұзылысы диагнозы  бар десе не істеу керек</a:t>
            </a:r>
            <a:r>
              <a:rPr lang="ru-RU" dirty="0" smtClean="0"/>
              <a:t>?</a:t>
            </a:r>
          </a:p>
          <a:p>
            <a:r>
              <a:rPr lang="ru-RU" dirty="0" err="1" smtClean="0"/>
              <a:t>Жоғарыда айтқандай</a:t>
            </a:r>
            <a:r>
              <a:rPr lang="ru-RU" dirty="0" smtClean="0"/>
              <a:t> </a:t>
            </a:r>
            <a:r>
              <a:rPr lang="kk-KZ" dirty="0" smtClean="0"/>
              <a:t> күнделікті ішілетін асқа мән беру керек.Себебі ауыз арқылы өтіп,ас қорыту жолдарында сіңетін тағамдардың,қан құрамындағы қант мөлшерін  жоғарылатып,қайтарымсыз процеске әкеліп,қант диабетіне айналуы мүмкін. </a:t>
            </a:r>
          </a:p>
          <a:p>
            <a:r>
              <a:rPr lang="kk-KZ" smtClean="0"/>
              <a:t> СОНДЫҚТАН АСА МӘН БЕРУІҢІЗДІ СҰРАЙМЫЗ!</a:t>
            </a:r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9" y="428604"/>
            <a:ext cx="6715172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8605"/>
            <a:ext cx="6929486" cy="5838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617000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Бүгінгі өтетін 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диабет </a:t>
            </a:r>
            <a:r>
              <a:rPr lang="ru-RU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мектебінің жоспары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</a:p>
          <a:p>
            <a:pPr algn="ctr"/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kk-K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1.Қант диабеті дегеніміз не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kk-KZ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kk-K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2.Оған әкелетін себептер.</a:t>
            </a:r>
          </a:p>
          <a:p>
            <a:pPr algn="ctr"/>
            <a:r>
              <a:rPr lang="kk-K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3.Қант диабетінің белгілері.</a:t>
            </a:r>
          </a:p>
          <a:p>
            <a:pPr algn="ctr"/>
            <a:r>
              <a:rPr lang="kk-K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4.Асқынулары.</a:t>
            </a:r>
          </a:p>
          <a:p>
            <a:pPr algn="ctr"/>
            <a:r>
              <a:rPr lang="kk-K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5.Емі .</a:t>
            </a:r>
          </a:p>
          <a:p>
            <a:pPr algn="ctr"/>
            <a:r>
              <a:rPr lang="kk-K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6.Кеңестер мен алдын алу.</a:t>
            </a:r>
          </a:p>
          <a:p>
            <a:pPr algn="ctr"/>
            <a:r>
              <a:rPr lang="kk-K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7.Аяқ күтімі.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714356"/>
            <a:ext cx="6215106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928662" y="5072074"/>
            <a:ext cx="59293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/>
              <a:t> </a:t>
            </a:r>
            <a:r>
              <a:rPr lang="ru-RU" sz="2000" b="1" u="sng" dirty="0" err="1" smtClean="0">
                <a:solidFill>
                  <a:srgbClr val="FFFF00"/>
                </a:solidFill>
              </a:rPr>
              <a:t>Индер</a:t>
            </a:r>
            <a:r>
              <a:rPr lang="ru-RU" sz="2000" b="1" u="sng" dirty="0" smtClean="0">
                <a:solidFill>
                  <a:srgbClr val="FFFF00"/>
                </a:solidFill>
              </a:rPr>
              <a:t> </a:t>
            </a:r>
            <a:r>
              <a:rPr lang="ru-RU" sz="2000" b="1" u="sng" dirty="0" err="1" smtClean="0">
                <a:solidFill>
                  <a:srgbClr val="FFFF00"/>
                </a:solidFill>
              </a:rPr>
              <a:t>ауданы</a:t>
            </a:r>
            <a:r>
              <a:rPr lang="ru-RU" sz="2000" b="1" u="sng" dirty="0" smtClean="0">
                <a:solidFill>
                  <a:srgbClr val="FFFF00"/>
                </a:solidFill>
              </a:rPr>
              <a:t> </a:t>
            </a:r>
            <a:r>
              <a:rPr lang="ru-RU" sz="2000" b="1" u="sng" dirty="0" err="1" smtClean="0">
                <a:solidFill>
                  <a:srgbClr val="FFFF00"/>
                </a:solidFill>
              </a:rPr>
              <a:t>бойынша</a:t>
            </a:r>
            <a:r>
              <a:rPr lang="ru-RU" sz="2000" b="1" u="sng" dirty="0" smtClean="0">
                <a:solidFill>
                  <a:srgbClr val="FFFF00"/>
                </a:solidFill>
              </a:rPr>
              <a:t> </a:t>
            </a:r>
            <a:r>
              <a:rPr lang="ru-RU" sz="2000" b="1" u="sng" dirty="0" err="1" smtClean="0">
                <a:solidFill>
                  <a:srgbClr val="FFFF00"/>
                </a:solidFill>
              </a:rPr>
              <a:t>Қант диабеті</a:t>
            </a:r>
            <a:r>
              <a:rPr lang="ru-RU" sz="2000" b="1" u="sng" dirty="0" smtClean="0">
                <a:solidFill>
                  <a:srgbClr val="FFFF00"/>
                </a:solidFill>
              </a:rPr>
              <a:t> мен 275 </a:t>
            </a:r>
            <a:r>
              <a:rPr lang="ru-RU" sz="2000" b="1" u="sng" dirty="0" err="1" smtClean="0">
                <a:solidFill>
                  <a:srgbClr val="FFFF00"/>
                </a:solidFill>
              </a:rPr>
              <a:t>науқас есепте</a:t>
            </a:r>
            <a:r>
              <a:rPr lang="ru-RU" sz="2000" b="1" u="sng" dirty="0" smtClean="0">
                <a:solidFill>
                  <a:srgbClr val="FFFF00"/>
                </a:solidFill>
              </a:rPr>
              <a:t> </a:t>
            </a:r>
            <a:r>
              <a:rPr lang="ru-RU" sz="2000" b="1" u="sng" dirty="0" err="1" smtClean="0">
                <a:solidFill>
                  <a:srgbClr val="FFFF00"/>
                </a:solidFill>
              </a:rPr>
              <a:t>тұрса </a:t>
            </a:r>
            <a:r>
              <a:rPr lang="ru-RU" sz="2000" b="1" u="sng" dirty="0" smtClean="0">
                <a:solidFill>
                  <a:srgbClr val="FFFF00"/>
                </a:solidFill>
              </a:rPr>
              <a:t>,</a:t>
            </a:r>
            <a:r>
              <a:rPr lang="ru-RU" sz="2000" b="1" u="sng" dirty="0" err="1" smtClean="0">
                <a:solidFill>
                  <a:srgbClr val="FFFF00"/>
                </a:solidFill>
              </a:rPr>
              <a:t>соның </a:t>
            </a:r>
            <a:r>
              <a:rPr lang="ru-RU" sz="2000" b="1" u="sng" dirty="0" smtClean="0">
                <a:solidFill>
                  <a:srgbClr val="FFFF00"/>
                </a:solidFill>
              </a:rPr>
              <a:t>45 </a:t>
            </a:r>
            <a:r>
              <a:rPr lang="ru-RU" sz="2000" b="1" u="sng" dirty="0" err="1" smtClean="0">
                <a:solidFill>
                  <a:srgbClr val="FFFF00"/>
                </a:solidFill>
              </a:rPr>
              <a:t>науқас мүгедектік алғандар</a:t>
            </a:r>
            <a:r>
              <a:rPr lang="ru-RU" sz="2000" b="1" u="sng" dirty="0" smtClean="0">
                <a:solidFill>
                  <a:srgbClr val="FFFF00"/>
                </a:solidFill>
              </a:rPr>
              <a:t>  </a:t>
            </a:r>
            <a:endParaRPr lang="ru-RU" sz="2000" b="1" u="sng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6170008"/>
          </a:xfrm>
        </p:spPr>
        <p:txBody>
          <a:bodyPr/>
          <a:lstStyle/>
          <a:p>
            <a:endParaRPr lang="kk-KZ" dirty="0" smtClean="0"/>
          </a:p>
          <a:p>
            <a:endParaRPr lang="kk-KZ" smtClean="0"/>
          </a:p>
          <a:p>
            <a:r>
              <a:rPr lang="kk-KZ" smtClean="0"/>
              <a:t> </a:t>
            </a:r>
            <a:r>
              <a:rPr lang="kk-KZ" dirty="0" smtClean="0"/>
              <a:t>Науқастарды жылына 1 рет немесе 6 айда 1 рет облыстың орталық аурухананың </a:t>
            </a:r>
            <a:r>
              <a:rPr lang="kk-KZ" smtClean="0"/>
              <a:t>эндокринология бөліміне және Астана қаласындағы Ұлттық ғылыми орталыққа </a:t>
            </a:r>
            <a:r>
              <a:rPr lang="kk-KZ" dirty="0" smtClean="0"/>
              <a:t>стационарлық ем алуға жоспарлы </a:t>
            </a:r>
            <a:r>
              <a:rPr lang="kk-KZ" smtClean="0"/>
              <a:t>түрде жіберіледі. </a:t>
            </a:r>
            <a:endParaRPr lang="ru-RU" dirty="0"/>
          </a:p>
        </p:txBody>
      </p:sp>
    </p:spTree>
  </p:cSld>
  <p:clrMapOvr>
    <a:masterClrMapping/>
  </p:clrMapOvr>
  <p:transition spd="slow">
    <p:newsflash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0006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71473" y="357166"/>
            <a:ext cx="7929617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Қандай жағыдай болмасын өмірлеріңіз шуақты болсын!</a:t>
            </a:r>
          </a:p>
          <a:p>
            <a:pPr algn="ctr"/>
            <a:endParaRPr lang="kk-KZ" sz="5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kk-KZ" sz="5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kk-K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Тыңдағандарыңызға  </a:t>
            </a:r>
            <a:r>
              <a:rPr lang="kk-KZ" sz="54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көп  рахмет</a:t>
            </a:r>
            <a:r>
              <a:rPr lang="kk-K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/>
          <a:lstStyle/>
          <a:p>
            <a:endParaRPr lang="ru-RU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14282" y="285728"/>
            <a:ext cx="7858149" cy="6143668"/>
            <a:chOff x="485" y="1681"/>
            <a:chExt cx="4817" cy="2349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485" y="2014"/>
              <a:ext cx="1782" cy="1997"/>
            </a:xfrm>
            <a:custGeom>
              <a:avLst/>
              <a:gdLst/>
              <a:ahLst/>
              <a:cxnLst>
                <a:cxn ang="0">
                  <a:pos x="142" y="357"/>
                </a:cxn>
                <a:cxn ang="0">
                  <a:pos x="114" y="502"/>
                </a:cxn>
                <a:cxn ang="0">
                  <a:pos x="155" y="589"/>
                </a:cxn>
                <a:cxn ang="0">
                  <a:pos x="201" y="695"/>
                </a:cxn>
                <a:cxn ang="0">
                  <a:pos x="267" y="673"/>
                </a:cxn>
                <a:cxn ang="0">
                  <a:pos x="443" y="506"/>
                </a:cxn>
                <a:cxn ang="0">
                  <a:pos x="579" y="486"/>
                </a:cxn>
                <a:cxn ang="0">
                  <a:pos x="839" y="604"/>
                </a:cxn>
                <a:cxn ang="0">
                  <a:pos x="1073" y="825"/>
                </a:cxn>
                <a:cxn ang="0">
                  <a:pos x="1183" y="1046"/>
                </a:cxn>
                <a:cxn ang="0">
                  <a:pos x="1406" y="1557"/>
                </a:cxn>
                <a:cxn ang="0">
                  <a:pos x="1426" y="1494"/>
                </a:cxn>
                <a:cxn ang="0">
                  <a:pos x="1690" y="1802"/>
                </a:cxn>
                <a:cxn ang="0">
                  <a:pos x="2092" y="2010"/>
                </a:cxn>
                <a:cxn ang="0">
                  <a:pos x="2346" y="2190"/>
                </a:cxn>
                <a:cxn ang="0">
                  <a:pos x="2362" y="2363"/>
                </a:cxn>
                <a:cxn ang="0">
                  <a:pos x="2627" y="2972"/>
                </a:cxn>
                <a:cxn ang="0">
                  <a:pos x="2561" y="3677"/>
                </a:cxn>
                <a:cxn ang="0">
                  <a:pos x="2556" y="3950"/>
                </a:cxn>
                <a:cxn ang="0">
                  <a:pos x="2686" y="3857"/>
                </a:cxn>
                <a:cxn ang="0">
                  <a:pos x="2834" y="3549"/>
                </a:cxn>
                <a:cxn ang="0">
                  <a:pos x="3077" y="3327"/>
                </a:cxn>
                <a:cxn ang="0">
                  <a:pos x="3465" y="2742"/>
                </a:cxn>
                <a:cxn ang="0">
                  <a:pos x="3247" y="2403"/>
                </a:cxn>
                <a:cxn ang="0">
                  <a:pos x="2980" y="2228"/>
                </a:cxn>
                <a:cxn ang="0">
                  <a:pos x="2595" y="2089"/>
                </a:cxn>
                <a:cxn ang="0">
                  <a:pos x="2327" y="2144"/>
                </a:cxn>
                <a:cxn ang="0">
                  <a:pos x="2151" y="1890"/>
                </a:cxn>
                <a:cxn ang="0">
                  <a:pos x="1888" y="1775"/>
                </a:cxn>
                <a:cxn ang="0">
                  <a:pos x="2111" y="1547"/>
                </a:cxn>
                <a:cxn ang="0">
                  <a:pos x="2349" y="1690"/>
                </a:cxn>
                <a:cxn ang="0">
                  <a:pos x="2479" y="1334"/>
                </a:cxn>
                <a:cxn ang="0">
                  <a:pos x="2712" y="1093"/>
                </a:cxn>
                <a:cxn ang="0">
                  <a:pos x="2758" y="1131"/>
                </a:cxn>
                <a:cxn ang="0">
                  <a:pos x="2796" y="1049"/>
                </a:cxn>
                <a:cxn ang="0">
                  <a:pos x="2662" y="953"/>
                </a:cxn>
                <a:cxn ang="0">
                  <a:pos x="2976" y="760"/>
                </a:cxn>
                <a:cxn ang="0">
                  <a:pos x="2851" y="628"/>
                </a:cxn>
                <a:cxn ang="0">
                  <a:pos x="2729" y="581"/>
                </a:cxn>
                <a:cxn ang="0">
                  <a:pos x="2641" y="491"/>
                </a:cxn>
                <a:cxn ang="0">
                  <a:pos x="2411" y="454"/>
                </a:cxn>
                <a:cxn ang="0">
                  <a:pos x="2447" y="681"/>
                </a:cxn>
                <a:cxn ang="0">
                  <a:pos x="2344" y="848"/>
                </a:cxn>
                <a:cxn ang="0">
                  <a:pos x="2019" y="656"/>
                </a:cxn>
                <a:cxn ang="0">
                  <a:pos x="2076" y="412"/>
                </a:cxn>
                <a:cxn ang="0">
                  <a:pos x="2120" y="309"/>
                </a:cxn>
                <a:cxn ang="0">
                  <a:pos x="2295" y="171"/>
                </a:cxn>
                <a:cxn ang="0">
                  <a:pos x="2151" y="177"/>
                </a:cxn>
                <a:cxn ang="0">
                  <a:pos x="2053" y="90"/>
                </a:cxn>
                <a:cxn ang="0">
                  <a:pos x="2002" y="164"/>
                </a:cxn>
                <a:cxn ang="0">
                  <a:pos x="1762" y="205"/>
                </a:cxn>
                <a:cxn ang="0">
                  <a:pos x="1629" y="230"/>
                </a:cxn>
                <a:cxn ang="0">
                  <a:pos x="1165" y="127"/>
                </a:cxn>
                <a:cxn ang="0">
                  <a:pos x="893" y="141"/>
                </a:cxn>
                <a:cxn ang="0">
                  <a:pos x="301" y="31"/>
                </a:cxn>
                <a:cxn ang="0">
                  <a:pos x="32" y="174"/>
                </a:cxn>
                <a:cxn ang="0">
                  <a:pos x="91" y="255"/>
                </a:cxn>
              </a:cxnLst>
              <a:rect l="0" t="0" r="r" b="b"/>
              <a:pathLst>
                <a:path w="3565" h="3994">
                  <a:moveTo>
                    <a:pt x="0" y="301"/>
                  </a:moveTo>
                  <a:lnTo>
                    <a:pt x="49" y="312"/>
                  </a:lnTo>
                  <a:lnTo>
                    <a:pt x="30" y="318"/>
                  </a:lnTo>
                  <a:lnTo>
                    <a:pt x="49" y="345"/>
                  </a:lnTo>
                  <a:lnTo>
                    <a:pt x="128" y="340"/>
                  </a:lnTo>
                  <a:lnTo>
                    <a:pt x="142" y="357"/>
                  </a:lnTo>
                  <a:lnTo>
                    <a:pt x="175" y="345"/>
                  </a:lnTo>
                  <a:lnTo>
                    <a:pt x="184" y="390"/>
                  </a:lnTo>
                  <a:lnTo>
                    <a:pt x="75" y="432"/>
                  </a:lnTo>
                  <a:lnTo>
                    <a:pt x="56" y="477"/>
                  </a:lnTo>
                  <a:lnTo>
                    <a:pt x="74" y="494"/>
                  </a:lnTo>
                  <a:lnTo>
                    <a:pt x="114" y="502"/>
                  </a:lnTo>
                  <a:lnTo>
                    <a:pt x="95" y="523"/>
                  </a:lnTo>
                  <a:lnTo>
                    <a:pt x="113" y="545"/>
                  </a:lnTo>
                  <a:lnTo>
                    <a:pt x="128" y="547"/>
                  </a:lnTo>
                  <a:lnTo>
                    <a:pt x="148" y="520"/>
                  </a:lnTo>
                  <a:lnTo>
                    <a:pt x="169" y="569"/>
                  </a:lnTo>
                  <a:lnTo>
                    <a:pt x="155" y="589"/>
                  </a:lnTo>
                  <a:lnTo>
                    <a:pt x="201" y="562"/>
                  </a:lnTo>
                  <a:lnTo>
                    <a:pt x="240" y="598"/>
                  </a:lnTo>
                  <a:lnTo>
                    <a:pt x="300" y="570"/>
                  </a:lnTo>
                  <a:lnTo>
                    <a:pt x="245" y="659"/>
                  </a:lnTo>
                  <a:lnTo>
                    <a:pt x="203" y="676"/>
                  </a:lnTo>
                  <a:lnTo>
                    <a:pt x="201" y="695"/>
                  </a:lnTo>
                  <a:lnTo>
                    <a:pt x="155" y="698"/>
                  </a:lnTo>
                  <a:lnTo>
                    <a:pt x="123" y="732"/>
                  </a:lnTo>
                  <a:lnTo>
                    <a:pt x="169" y="705"/>
                  </a:lnTo>
                  <a:lnTo>
                    <a:pt x="217" y="707"/>
                  </a:lnTo>
                  <a:lnTo>
                    <a:pt x="234" y="679"/>
                  </a:lnTo>
                  <a:lnTo>
                    <a:pt x="267" y="673"/>
                  </a:lnTo>
                  <a:lnTo>
                    <a:pt x="368" y="606"/>
                  </a:lnTo>
                  <a:lnTo>
                    <a:pt x="388" y="581"/>
                  </a:lnTo>
                  <a:lnTo>
                    <a:pt x="370" y="561"/>
                  </a:lnTo>
                  <a:lnTo>
                    <a:pt x="463" y="480"/>
                  </a:lnTo>
                  <a:lnTo>
                    <a:pt x="480" y="488"/>
                  </a:lnTo>
                  <a:lnTo>
                    <a:pt x="443" y="506"/>
                  </a:lnTo>
                  <a:lnTo>
                    <a:pt x="429" y="545"/>
                  </a:lnTo>
                  <a:lnTo>
                    <a:pt x="452" y="545"/>
                  </a:lnTo>
                  <a:lnTo>
                    <a:pt x="431" y="567"/>
                  </a:lnTo>
                  <a:lnTo>
                    <a:pt x="518" y="537"/>
                  </a:lnTo>
                  <a:lnTo>
                    <a:pt x="537" y="499"/>
                  </a:lnTo>
                  <a:lnTo>
                    <a:pt x="579" y="486"/>
                  </a:lnTo>
                  <a:lnTo>
                    <a:pt x="566" y="508"/>
                  </a:lnTo>
                  <a:lnTo>
                    <a:pt x="639" y="537"/>
                  </a:lnTo>
                  <a:lnTo>
                    <a:pt x="775" y="541"/>
                  </a:lnTo>
                  <a:lnTo>
                    <a:pt x="784" y="569"/>
                  </a:lnTo>
                  <a:lnTo>
                    <a:pt x="811" y="592"/>
                  </a:lnTo>
                  <a:lnTo>
                    <a:pt x="839" y="604"/>
                  </a:lnTo>
                  <a:lnTo>
                    <a:pt x="890" y="600"/>
                  </a:lnTo>
                  <a:lnTo>
                    <a:pt x="932" y="618"/>
                  </a:lnTo>
                  <a:lnTo>
                    <a:pt x="926" y="648"/>
                  </a:lnTo>
                  <a:lnTo>
                    <a:pt x="987" y="687"/>
                  </a:lnTo>
                  <a:lnTo>
                    <a:pt x="1007" y="749"/>
                  </a:lnTo>
                  <a:lnTo>
                    <a:pt x="1073" y="825"/>
                  </a:lnTo>
                  <a:lnTo>
                    <a:pt x="1079" y="870"/>
                  </a:lnTo>
                  <a:lnTo>
                    <a:pt x="1163" y="912"/>
                  </a:lnTo>
                  <a:lnTo>
                    <a:pt x="1204" y="920"/>
                  </a:lnTo>
                  <a:lnTo>
                    <a:pt x="1218" y="976"/>
                  </a:lnTo>
                  <a:lnTo>
                    <a:pt x="1163" y="976"/>
                  </a:lnTo>
                  <a:lnTo>
                    <a:pt x="1183" y="1046"/>
                  </a:lnTo>
                  <a:lnTo>
                    <a:pt x="1172" y="1232"/>
                  </a:lnTo>
                  <a:lnTo>
                    <a:pt x="1227" y="1334"/>
                  </a:lnTo>
                  <a:lnTo>
                    <a:pt x="1274" y="1414"/>
                  </a:lnTo>
                  <a:lnTo>
                    <a:pt x="1328" y="1430"/>
                  </a:lnTo>
                  <a:lnTo>
                    <a:pt x="1369" y="1477"/>
                  </a:lnTo>
                  <a:lnTo>
                    <a:pt x="1406" y="1557"/>
                  </a:lnTo>
                  <a:lnTo>
                    <a:pt x="1475" y="1641"/>
                  </a:lnTo>
                  <a:lnTo>
                    <a:pt x="1500" y="1702"/>
                  </a:lnTo>
                  <a:lnTo>
                    <a:pt x="1559" y="1756"/>
                  </a:lnTo>
                  <a:lnTo>
                    <a:pt x="1576" y="1741"/>
                  </a:lnTo>
                  <a:lnTo>
                    <a:pt x="1434" y="1547"/>
                  </a:lnTo>
                  <a:lnTo>
                    <a:pt x="1426" y="1494"/>
                  </a:lnTo>
                  <a:lnTo>
                    <a:pt x="1456" y="1505"/>
                  </a:lnTo>
                  <a:lnTo>
                    <a:pt x="1509" y="1592"/>
                  </a:lnTo>
                  <a:lnTo>
                    <a:pt x="1582" y="1655"/>
                  </a:lnTo>
                  <a:lnTo>
                    <a:pt x="1579" y="1679"/>
                  </a:lnTo>
                  <a:lnTo>
                    <a:pt x="1676" y="1766"/>
                  </a:lnTo>
                  <a:lnTo>
                    <a:pt x="1690" y="1802"/>
                  </a:lnTo>
                  <a:lnTo>
                    <a:pt x="1679" y="1829"/>
                  </a:lnTo>
                  <a:lnTo>
                    <a:pt x="1701" y="1862"/>
                  </a:lnTo>
                  <a:lnTo>
                    <a:pt x="1892" y="1952"/>
                  </a:lnTo>
                  <a:lnTo>
                    <a:pt x="1978" y="1945"/>
                  </a:lnTo>
                  <a:lnTo>
                    <a:pt x="2034" y="1987"/>
                  </a:lnTo>
                  <a:lnTo>
                    <a:pt x="2092" y="2010"/>
                  </a:lnTo>
                  <a:lnTo>
                    <a:pt x="2153" y="2018"/>
                  </a:lnTo>
                  <a:lnTo>
                    <a:pt x="2207" y="2084"/>
                  </a:lnTo>
                  <a:lnTo>
                    <a:pt x="2209" y="2114"/>
                  </a:lnTo>
                  <a:lnTo>
                    <a:pt x="2229" y="2109"/>
                  </a:lnTo>
                  <a:lnTo>
                    <a:pt x="2282" y="2158"/>
                  </a:lnTo>
                  <a:lnTo>
                    <a:pt x="2346" y="2190"/>
                  </a:lnTo>
                  <a:lnTo>
                    <a:pt x="2351" y="2164"/>
                  </a:lnTo>
                  <a:lnTo>
                    <a:pt x="2383" y="2140"/>
                  </a:lnTo>
                  <a:lnTo>
                    <a:pt x="2415" y="2158"/>
                  </a:lnTo>
                  <a:lnTo>
                    <a:pt x="2418" y="2187"/>
                  </a:lnTo>
                  <a:lnTo>
                    <a:pt x="2430" y="2277"/>
                  </a:lnTo>
                  <a:lnTo>
                    <a:pt x="2362" y="2363"/>
                  </a:lnTo>
                  <a:lnTo>
                    <a:pt x="2341" y="2445"/>
                  </a:lnTo>
                  <a:lnTo>
                    <a:pt x="2335" y="2542"/>
                  </a:lnTo>
                  <a:lnTo>
                    <a:pt x="2391" y="2608"/>
                  </a:lnTo>
                  <a:lnTo>
                    <a:pt x="2460" y="2772"/>
                  </a:lnTo>
                  <a:lnTo>
                    <a:pt x="2617" y="2881"/>
                  </a:lnTo>
                  <a:lnTo>
                    <a:pt x="2627" y="2972"/>
                  </a:lnTo>
                  <a:lnTo>
                    <a:pt x="2591" y="3187"/>
                  </a:lnTo>
                  <a:lnTo>
                    <a:pt x="2592" y="3302"/>
                  </a:lnTo>
                  <a:lnTo>
                    <a:pt x="2535" y="3437"/>
                  </a:lnTo>
                  <a:lnTo>
                    <a:pt x="2530" y="3568"/>
                  </a:lnTo>
                  <a:lnTo>
                    <a:pt x="2569" y="3577"/>
                  </a:lnTo>
                  <a:lnTo>
                    <a:pt x="2561" y="3677"/>
                  </a:lnTo>
                  <a:lnTo>
                    <a:pt x="2517" y="3745"/>
                  </a:lnTo>
                  <a:lnTo>
                    <a:pt x="2511" y="3785"/>
                  </a:lnTo>
                  <a:lnTo>
                    <a:pt x="2530" y="3841"/>
                  </a:lnTo>
                  <a:lnTo>
                    <a:pt x="2522" y="3890"/>
                  </a:lnTo>
                  <a:lnTo>
                    <a:pt x="2553" y="3911"/>
                  </a:lnTo>
                  <a:lnTo>
                    <a:pt x="2556" y="3950"/>
                  </a:lnTo>
                  <a:lnTo>
                    <a:pt x="2570" y="3983"/>
                  </a:lnTo>
                  <a:lnTo>
                    <a:pt x="2602" y="3994"/>
                  </a:lnTo>
                  <a:lnTo>
                    <a:pt x="2609" y="3953"/>
                  </a:lnTo>
                  <a:lnTo>
                    <a:pt x="2675" y="3939"/>
                  </a:lnTo>
                  <a:lnTo>
                    <a:pt x="2648" y="3913"/>
                  </a:lnTo>
                  <a:lnTo>
                    <a:pt x="2686" y="3857"/>
                  </a:lnTo>
                  <a:lnTo>
                    <a:pt x="2748" y="3771"/>
                  </a:lnTo>
                  <a:lnTo>
                    <a:pt x="2698" y="3719"/>
                  </a:lnTo>
                  <a:lnTo>
                    <a:pt x="2753" y="3686"/>
                  </a:lnTo>
                  <a:lnTo>
                    <a:pt x="2798" y="3588"/>
                  </a:lnTo>
                  <a:lnTo>
                    <a:pt x="2764" y="3547"/>
                  </a:lnTo>
                  <a:lnTo>
                    <a:pt x="2834" y="3549"/>
                  </a:lnTo>
                  <a:lnTo>
                    <a:pt x="2837" y="3484"/>
                  </a:lnTo>
                  <a:lnTo>
                    <a:pt x="2954" y="3471"/>
                  </a:lnTo>
                  <a:lnTo>
                    <a:pt x="2988" y="3426"/>
                  </a:lnTo>
                  <a:lnTo>
                    <a:pt x="2941" y="3336"/>
                  </a:lnTo>
                  <a:lnTo>
                    <a:pt x="3036" y="3366"/>
                  </a:lnTo>
                  <a:lnTo>
                    <a:pt x="3077" y="3327"/>
                  </a:lnTo>
                  <a:lnTo>
                    <a:pt x="3206" y="3167"/>
                  </a:lnTo>
                  <a:lnTo>
                    <a:pt x="3214" y="3083"/>
                  </a:lnTo>
                  <a:lnTo>
                    <a:pt x="3315" y="3011"/>
                  </a:lnTo>
                  <a:lnTo>
                    <a:pt x="3406" y="2983"/>
                  </a:lnTo>
                  <a:lnTo>
                    <a:pt x="3457" y="2862"/>
                  </a:lnTo>
                  <a:lnTo>
                    <a:pt x="3465" y="2742"/>
                  </a:lnTo>
                  <a:lnTo>
                    <a:pt x="3565" y="2626"/>
                  </a:lnTo>
                  <a:lnTo>
                    <a:pt x="3557" y="2524"/>
                  </a:lnTo>
                  <a:lnTo>
                    <a:pt x="3454" y="2468"/>
                  </a:lnTo>
                  <a:lnTo>
                    <a:pt x="3319" y="2456"/>
                  </a:lnTo>
                  <a:lnTo>
                    <a:pt x="3306" y="2423"/>
                  </a:lnTo>
                  <a:lnTo>
                    <a:pt x="3247" y="2403"/>
                  </a:lnTo>
                  <a:lnTo>
                    <a:pt x="3130" y="2439"/>
                  </a:lnTo>
                  <a:lnTo>
                    <a:pt x="3133" y="2397"/>
                  </a:lnTo>
                  <a:lnTo>
                    <a:pt x="3174" y="2343"/>
                  </a:lnTo>
                  <a:lnTo>
                    <a:pt x="3130" y="2273"/>
                  </a:lnTo>
                  <a:lnTo>
                    <a:pt x="3063" y="2234"/>
                  </a:lnTo>
                  <a:lnTo>
                    <a:pt x="2980" y="2228"/>
                  </a:lnTo>
                  <a:lnTo>
                    <a:pt x="2904" y="2159"/>
                  </a:lnTo>
                  <a:lnTo>
                    <a:pt x="2873" y="2131"/>
                  </a:lnTo>
                  <a:lnTo>
                    <a:pt x="2823" y="2103"/>
                  </a:lnTo>
                  <a:lnTo>
                    <a:pt x="2686" y="2098"/>
                  </a:lnTo>
                  <a:lnTo>
                    <a:pt x="2631" y="2052"/>
                  </a:lnTo>
                  <a:lnTo>
                    <a:pt x="2595" y="2089"/>
                  </a:lnTo>
                  <a:lnTo>
                    <a:pt x="2591" y="2050"/>
                  </a:lnTo>
                  <a:lnTo>
                    <a:pt x="2497" y="2086"/>
                  </a:lnTo>
                  <a:lnTo>
                    <a:pt x="2447" y="2167"/>
                  </a:lnTo>
                  <a:lnTo>
                    <a:pt x="2432" y="2150"/>
                  </a:lnTo>
                  <a:lnTo>
                    <a:pt x="2383" y="2123"/>
                  </a:lnTo>
                  <a:lnTo>
                    <a:pt x="2327" y="2144"/>
                  </a:lnTo>
                  <a:lnTo>
                    <a:pt x="2295" y="2122"/>
                  </a:lnTo>
                  <a:lnTo>
                    <a:pt x="2263" y="2088"/>
                  </a:lnTo>
                  <a:lnTo>
                    <a:pt x="2276" y="1974"/>
                  </a:lnTo>
                  <a:lnTo>
                    <a:pt x="2224" y="1949"/>
                  </a:lnTo>
                  <a:lnTo>
                    <a:pt x="2123" y="1949"/>
                  </a:lnTo>
                  <a:lnTo>
                    <a:pt x="2151" y="1890"/>
                  </a:lnTo>
                  <a:lnTo>
                    <a:pt x="2179" y="1803"/>
                  </a:lnTo>
                  <a:lnTo>
                    <a:pt x="2147" y="1788"/>
                  </a:lnTo>
                  <a:lnTo>
                    <a:pt x="2083" y="1806"/>
                  </a:lnTo>
                  <a:lnTo>
                    <a:pt x="2050" y="1878"/>
                  </a:lnTo>
                  <a:lnTo>
                    <a:pt x="1941" y="1870"/>
                  </a:lnTo>
                  <a:lnTo>
                    <a:pt x="1888" y="1775"/>
                  </a:lnTo>
                  <a:lnTo>
                    <a:pt x="1907" y="1671"/>
                  </a:lnTo>
                  <a:lnTo>
                    <a:pt x="1897" y="1613"/>
                  </a:lnTo>
                  <a:lnTo>
                    <a:pt x="1960" y="1557"/>
                  </a:lnTo>
                  <a:lnTo>
                    <a:pt x="2042" y="1554"/>
                  </a:lnTo>
                  <a:lnTo>
                    <a:pt x="2109" y="1579"/>
                  </a:lnTo>
                  <a:lnTo>
                    <a:pt x="2111" y="1547"/>
                  </a:lnTo>
                  <a:lnTo>
                    <a:pt x="2148" y="1523"/>
                  </a:lnTo>
                  <a:lnTo>
                    <a:pt x="2260" y="1550"/>
                  </a:lnTo>
                  <a:lnTo>
                    <a:pt x="2288" y="1576"/>
                  </a:lnTo>
                  <a:lnTo>
                    <a:pt x="2291" y="1626"/>
                  </a:lnTo>
                  <a:lnTo>
                    <a:pt x="2329" y="1691"/>
                  </a:lnTo>
                  <a:lnTo>
                    <a:pt x="2349" y="1690"/>
                  </a:lnTo>
                  <a:lnTo>
                    <a:pt x="2359" y="1641"/>
                  </a:lnTo>
                  <a:lnTo>
                    <a:pt x="2323" y="1523"/>
                  </a:lnTo>
                  <a:lnTo>
                    <a:pt x="2343" y="1477"/>
                  </a:lnTo>
                  <a:lnTo>
                    <a:pt x="2479" y="1382"/>
                  </a:lnTo>
                  <a:lnTo>
                    <a:pt x="2461" y="1310"/>
                  </a:lnTo>
                  <a:lnTo>
                    <a:pt x="2479" y="1334"/>
                  </a:lnTo>
                  <a:lnTo>
                    <a:pt x="2502" y="1278"/>
                  </a:lnTo>
                  <a:lnTo>
                    <a:pt x="2530" y="1217"/>
                  </a:lnTo>
                  <a:lnTo>
                    <a:pt x="2634" y="1189"/>
                  </a:lnTo>
                  <a:lnTo>
                    <a:pt x="2605" y="1173"/>
                  </a:lnTo>
                  <a:lnTo>
                    <a:pt x="2627" y="1127"/>
                  </a:lnTo>
                  <a:lnTo>
                    <a:pt x="2712" y="1093"/>
                  </a:lnTo>
                  <a:lnTo>
                    <a:pt x="2714" y="1075"/>
                  </a:lnTo>
                  <a:lnTo>
                    <a:pt x="2776" y="1049"/>
                  </a:lnTo>
                  <a:lnTo>
                    <a:pt x="2775" y="1071"/>
                  </a:lnTo>
                  <a:lnTo>
                    <a:pt x="2812" y="1068"/>
                  </a:lnTo>
                  <a:lnTo>
                    <a:pt x="2739" y="1097"/>
                  </a:lnTo>
                  <a:lnTo>
                    <a:pt x="2758" y="1131"/>
                  </a:lnTo>
                  <a:lnTo>
                    <a:pt x="2790" y="1096"/>
                  </a:lnTo>
                  <a:lnTo>
                    <a:pt x="2871" y="1071"/>
                  </a:lnTo>
                  <a:lnTo>
                    <a:pt x="2904" y="1043"/>
                  </a:lnTo>
                  <a:lnTo>
                    <a:pt x="2885" y="1013"/>
                  </a:lnTo>
                  <a:lnTo>
                    <a:pt x="2865" y="1061"/>
                  </a:lnTo>
                  <a:lnTo>
                    <a:pt x="2796" y="1049"/>
                  </a:lnTo>
                  <a:lnTo>
                    <a:pt x="2761" y="1012"/>
                  </a:lnTo>
                  <a:lnTo>
                    <a:pt x="2775" y="985"/>
                  </a:lnTo>
                  <a:lnTo>
                    <a:pt x="2725" y="979"/>
                  </a:lnTo>
                  <a:lnTo>
                    <a:pt x="2789" y="959"/>
                  </a:lnTo>
                  <a:lnTo>
                    <a:pt x="2753" y="939"/>
                  </a:lnTo>
                  <a:lnTo>
                    <a:pt x="2662" y="953"/>
                  </a:lnTo>
                  <a:lnTo>
                    <a:pt x="2731" y="901"/>
                  </a:lnTo>
                  <a:lnTo>
                    <a:pt x="2898" y="901"/>
                  </a:lnTo>
                  <a:lnTo>
                    <a:pt x="3018" y="833"/>
                  </a:lnTo>
                  <a:lnTo>
                    <a:pt x="3012" y="780"/>
                  </a:lnTo>
                  <a:lnTo>
                    <a:pt x="2976" y="788"/>
                  </a:lnTo>
                  <a:lnTo>
                    <a:pt x="2976" y="760"/>
                  </a:lnTo>
                  <a:lnTo>
                    <a:pt x="2893" y="792"/>
                  </a:lnTo>
                  <a:lnTo>
                    <a:pt x="2871" y="778"/>
                  </a:lnTo>
                  <a:lnTo>
                    <a:pt x="2971" y="743"/>
                  </a:lnTo>
                  <a:lnTo>
                    <a:pt x="2893" y="699"/>
                  </a:lnTo>
                  <a:lnTo>
                    <a:pt x="2853" y="668"/>
                  </a:lnTo>
                  <a:lnTo>
                    <a:pt x="2851" y="628"/>
                  </a:lnTo>
                  <a:lnTo>
                    <a:pt x="2817" y="611"/>
                  </a:lnTo>
                  <a:lnTo>
                    <a:pt x="2825" y="589"/>
                  </a:lnTo>
                  <a:lnTo>
                    <a:pt x="2809" y="564"/>
                  </a:lnTo>
                  <a:lnTo>
                    <a:pt x="2776" y="523"/>
                  </a:lnTo>
                  <a:lnTo>
                    <a:pt x="2751" y="545"/>
                  </a:lnTo>
                  <a:lnTo>
                    <a:pt x="2729" y="581"/>
                  </a:lnTo>
                  <a:lnTo>
                    <a:pt x="2676" y="607"/>
                  </a:lnTo>
                  <a:lnTo>
                    <a:pt x="2673" y="581"/>
                  </a:lnTo>
                  <a:lnTo>
                    <a:pt x="2609" y="598"/>
                  </a:lnTo>
                  <a:lnTo>
                    <a:pt x="2655" y="562"/>
                  </a:lnTo>
                  <a:lnTo>
                    <a:pt x="2645" y="534"/>
                  </a:lnTo>
                  <a:lnTo>
                    <a:pt x="2641" y="491"/>
                  </a:lnTo>
                  <a:lnTo>
                    <a:pt x="2591" y="486"/>
                  </a:lnTo>
                  <a:lnTo>
                    <a:pt x="2591" y="472"/>
                  </a:lnTo>
                  <a:lnTo>
                    <a:pt x="2530" y="435"/>
                  </a:lnTo>
                  <a:lnTo>
                    <a:pt x="2497" y="446"/>
                  </a:lnTo>
                  <a:lnTo>
                    <a:pt x="2422" y="433"/>
                  </a:lnTo>
                  <a:lnTo>
                    <a:pt x="2411" y="454"/>
                  </a:lnTo>
                  <a:lnTo>
                    <a:pt x="2430" y="472"/>
                  </a:lnTo>
                  <a:lnTo>
                    <a:pt x="2413" y="505"/>
                  </a:lnTo>
                  <a:lnTo>
                    <a:pt x="2441" y="551"/>
                  </a:lnTo>
                  <a:lnTo>
                    <a:pt x="2393" y="584"/>
                  </a:lnTo>
                  <a:lnTo>
                    <a:pt x="2430" y="604"/>
                  </a:lnTo>
                  <a:lnTo>
                    <a:pt x="2447" y="681"/>
                  </a:lnTo>
                  <a:lnTo>
                    <a:pt x="2369" y="746"/>
                  </a:lnTo>
                  <a:lnTo>
                    <a:pt x="2397" y="822"/>
                  </a:lnTo>
                  <a:lnTo>
                    <a:pt x="2418" y="831"/>
                  </a:lnTo>
                  <a:lnTo>
                    <a:pt x="2369" y="873"/>
                  </a:lnTo>
                  <a:lnTo>
                    <a:pt x="2332" y="875"/>
                  </a:lnTo>
                  <a:lnTo>
                    <a:pt x="2344" y="848"/>
                  </a:lnTo>
                  <a:lnTo>
                    <a:pt x="2301" y="805"/>
                  </a:lnTo>
                  <a:lnTo>
                    <a:pt x="2301" y="726"/>
                  </a:lnTo>
                  <a:lnTo>
                    <a:pt x="2217" y="715"/>
                  </a:lnTo>
                  <a:lnTo>
                    <a:pt x="2115" y="659"/>
                  </a:lnTo>
                  <a:lnTo>
                    <a:pt x="2064" y="645"/>
                  </a:lnTo>
                  <a:lnTo>
                    <a:pt x="2019" y="656"/>
                  </a:lnTo>
                  <a:lnTo>
                    <a:pt x="2008" y="586"/>
                  </a:lnTo>
                  <a:lnTo>
                    <a:pt x="1978" y="597"/>
                  </a:lnTo>
                  <a:lnTo>
                    <a:pt x="1972" y="478"/>
                  </a:lnTo>
                  <a:lnTo>
                    <a:pt x="2023" y="450"/>
                  </a:lnTo>
                  <a:lnTo>
                    <a:pt x="2028" y="421"/>
                  </a:lnTo>
                  <a:lnTo>
                    <a:pt x="2076" y="412"/>
                  </a:lnTo>
                  <a:lnTo>
                    <a:pt x="2002" y="363"/>
                  </a:lnTo>
                  <a:lnTo>
                    <a:pt x="2076" y="390"/>
                  </a:lnTo>
                  <a:lnTo>
                    <a:pt x="2097" y="363"/>
                  </a:lnTo>
                  <a:lnTo>
                    <a:pt x="2139" y="363"/>
                  </a:lnTo>
                  <a:lnTo>
                    <a:pt x="2178" y="317"/>
                  </a:lnTo>
                  <a:lnTo>
                    <a:pt x="2120" y="309"/>
                  </a:lnTo>
                  <a:lnTo>
                    <a:pt x="2092" y="287"/>
                  </a:lnTo>
                  <a:lnTo>
                    <a:pt x="2181" y="303"/>
                  </a:lnTo>
                  <a:lnTo>
                    <a:pt x="2187" y="256"/>
                  </a:lnTo>
                  <a:lnTo>
                    <a:pt x="2276" y="264"/>
                  </a:lnTo>
                  <a:lnTo>
                    <a:pt x="2326" y="231"/>
                  </a:lnTo>
                  <a:lnTo>
                    <a:pt x="2295" y="171"/>
                  </a:lnTo>
                  <a:lnTo>
                    <a:pt x="2327" y="161"/>
                  </a:lnTo>
                  <a:lnTo>
                    <a:pt x="2214" y="105"/>
                  </a:lnTo>
                  <a:lnTo>
                    <a:pt x="2237" y="155"/>
                  </a:lnTo>
                  <a:lnTo>
                    <a:pt x="2207" y="161"/>
                  </a:lnTo>
                  <a:lnTo>
                    <a:pt x="2165" y="223"/>
                  </a:lnTo>
                  <a:lnTo>
                    <a:pt x="2151" y="177"/>
                  </a:lnTo>
                  <a:lnTo>
                    <a:pt x="2109" y="130"/>
                  </a:lnTo>
                  <a:lnTo>
                    <a:pt x="2084" y="177"/>
                  </a:lnTo>
                  <a:lnTo>
                    <a:pt x="2056" y="127"/>
                  </a:lnTo>
                  <a:lnTo>
                    <a:pt x="2020" y="111"/>
                  </a:lnTo>
                  <a:lnTo>
                    <a:pt x="2028" y="90"/>
                  </a:lnTo>
                  <a:lnTo>
                    <a:pt x="2053" y="90"/>
                  </a:lnTo>
                  <a:lnTo>
                    <a:pt x="2011" y="34"/>
                  </a:lnTo>
                  <a:lnTo>
                    <a:pt x="1953" y="0"/>
                  </a:lnTo>
                  <a:lnTo>
                    <a:pt x="1924" y="34"/>
                  </a:lnTo>
                  <a:lnTo>
                    <a:pt x="1916" y="91"/>
                  </a:lnTo>
                  <a:lnTo>
                    <a:pt x="1994" y="119"/>
                  </a:lnTo>
                  <a:lnTo>
                    <a:pt x="2002" y="164"/>
                  </a:lnTo>
                  <a:lnTo>
                    <a:pt x="1942" y="185"/>
                  </a:lnTo>
                  <a:lnTo>
                    <a:pt x="1950" y="223"/>
                  </a:lnTo>
                  <a:lnTo>
                    <a:pt x="1922" y="213"/>
                  </a:lnTo>
                  <a:lnTo>
                    <a:pt x="1913" y="188"/>
                  </a:lnTo>
                  <a:lnTo>
                    <a:pt x="1869" y="200"/>
                  </a:lnTo>
                  <a:lnTo>
                    <a:pt x="1762" y="205"/>
                  </a:lnTo>
                  <a:lnTo>
                    <a:pt x="1734" y="183"/>
                  </a:lnTo>
                  <a:lnTo>
                    <a:pt x="1657" y="146"/>
                  </a:lnTo>
                  <a:lnTo>
                    <a:pt x="1589" y="174"/>
                  </a:lnTo>
                  <a:lnTo>
                    <a:pt x="1609" y="183"/>
                  </a:lnTo>
                  <a:lnTo>
                    <a:pt x="1666" y="158"/>
                  </a:lnTo>
                  <a:lnTo>
                    <a:pt x="1629" y="230"/>
                  </a:lnTo>
                  <a:lnTo>
                    <a:pt x="1553" y="188"/>
                  </a:lnTo>
                  <a:lnTo>
                    <a:pt x="1406" y="189"/>
                  </a:lnTo>
                  <a:lnTo>
                    <a:pt x="1448" y="169"/>
                  </a:lnTo>
                  <a:lnTo>
                    <a:pt x="1352" y="147"/>
                  </a:lnTo>
                  <a:lnTo>
                    <a:pt x="1214" y="104"/>
                  </a:lnTo>
                  <a:lnTo>
                    <a:pt x="1165" y="127"/>
                  </a:lnTo>
                  <a:lnTo>
                    <a:pt x="1168" y="90"/>
                  </a:lnTo>
                  <a:lnTo>
                    <a:pt x="1132" y="127"/>
                  </a:lnTo>
                  <a:lnTo>
                    <a:pt x="1079" y="85"/>
                  </a:lnTo>
                  <a:lnTo>
                    <a:pt x="990" y="133"/>
                  </a:lnTo>
                  <a:lnTo>
                    <a:pt x="987" y="122"/>
                  </a:lnTo>
                  <a:lnTo>
                    <a:pt x="893" y="141"/>
                  </a:lnTo>
                  <a:lnTo>
                    <a:pt x="906" y="166"/>
                  </a:lnTo>
                  <a:lnTo>
                    <a:pt x="722" y="110"/>
                  </a:lnTo>
                  <a:lnTo>
                    <a:pt x="435" y="74"/>
                  </a:lnTo>
                  <a:lnTo>
                    <a:pt x="423" y="56"/>
                  </a:lnTo>
                  <a:lnTo>
                    <a:pt x="332" y="38"/>
                  </a:lnTo>
                  <a:lnTo>
                    <a:pt x="301" y="31"/>
                  </a:lnTo>
                  <a:lnTo>
                    <a:pt x="268" y="56"/>
                  </a:lnTo>
                  <a:lnTo>
                    <a:pt x="206" y="68"/>
                  </a:lnTo>
                  <a:lnTo>
                    <a:pt x="148" y="93"/>
                  </a:lnTo>
                  <a:lnTo>
                    <a:pt x="119" y="138"/>
                  </a:lnTo>
                  <a:lnTo>
                    <a:pt x="47" y="147"/>
                  </a:lnTo>
                  <a:lnTo>
                    <a:pt x="32" y="174"/>
                  </a:lnTo>
                  <a:lnTo>
                    <a:pt x="119" y="231"/>
                  </a:lnTo>
                  <a:lnTo>
                    <a:pt x="156" y="253"/>
                  </a:lnTo>
                  <a:lnTo>
                    <a:pt x="187" y="269"/>
                  </a:lnTo>
                  <a:lnTo>
                    <a:pt x="119" y="278"/>
                  </a:lnTo>
                  <a:lnTo>
                    <a:pt x="119" y="255"/>
                  </a:lnTo>
                  <a:lnTo>
                    <a:pt x="91" y="255"/>
                  </a:lnTo>
                  <a:lnTo>
                    <a:pt x="0" y="30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1601" y="2889"/>
              <a:ext cx="142" cy="46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37" y="6"/>
                </a:cxn>
                <a:cxn ang="0">
                  <a:pos x="109" y="0"/>
                </a:cxn>
                <a:cxn ang="0">
                  <a:pos x="283" y="80"/>
                </a:cxn>
                <a:cxn ang="0">
                  <a:pos x="190" y="91"/>
                </a:cxn>
                <a:cxn ang="0">
                  <a:pos x="163" y="43"/>
                </a:cxn>
                <a:cxn ang="0">
                  <a:pos x="75" y="26"/>
                </a:cxn>
                <a:cxn ang="0">
                  <a:pos x="0" y="39"/>
                </a:cxn>
              </a:cxnLst>
              <a:rect l="0" t="0" r="r" b="b"/>
              <a:pathLst>
                <a:path w="283" h="91">
                  <a:moveTo>
                    <a:pt x="0" y="39"/>
                  </a:moveTo>
                  <a:lnTo>
                    <a:pt x="37" y="6"/>
                  </a:lnTo>
                  <a:lnTo>
                    <a:pt x="109" y="0"/>
                  </a:lnTo>
                  <a:lnTo>
                    <a:pt x="283" y="80"/>
                  </a:lnTo>
                  <a:lnTo>
                    <a:pt x="190" y="91"/>
                  </a:lnTo>
                  <a:lnTo>
                    <a:pt x="163" y="43"/>
                  </a:lnTo>
                  <a:lnTo>
                    <a:pt x="75" y="26"/>
                  </a:lnTo>
                  <a:lnTo>
                    <a:pt x="0" y="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1742" y="2936"/>
              <a:ext cx="80" cy="24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51" y="33"/>
                </a:cxn>
                <a:cxn ang="0">
                  <a:pos x="25" y="0"/>
                </a:cxn>
                <a:cxn ang="0">
                  <a:pos x="115" y="5"/>
                </a:cxn>
                <a:cxn ang="0">
                  <a:pos x="159" y="30"/>
                </a:cxn>
                <a:cxn ang="0">
                  <a:pos x="70" y="49"/>
                </a:cxn>
                <a:cxn ang="0">
                  <a:pos x="0" y="36"/>
                </a:cxn>
              </a:cxnLst>
              <a:rect l="0" t="0" r="r" b="b"/>
              <a:pathLst>
                <a:path w="159" h="49">
                  <a:moveTo>
                    <a:pt x="0" y="36"/>
                  </a:moveTo>
                  <a:lnTo>
                    <a:pt x="51" y="33"/>
                  </a:lnTo>
                  <a:lnTo>
                    <a:pt x="25" y="0"/>
                  </a:lnTo>
                  <a:lnTo>
                    <a:pt x="115" y="5"/>
                  </a:lnTo>
                  <a:lnTo>
                    <a:pt x="159" y="30"/>
                  </a:lnTo>
                  <a:lnTo>
                    <a:pt x="70" y="49"/>
                  </a:lnTo>
                  <a:lnTo>
                    <a:pt x="0" y="3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1783" y="3990"/>
              <a:ext cx="83" cy="40"/>
            </a:xfrm>
            <a:custGeom>
              <a:avLst/>
              <a:gdLst/>
              <a:ahLst/>
              <a:cxnLst>
                <a:cxn ang="0">
                  <a:pos x="0" y="65"/>
                </a:cxn>
                <a:cxn ang="0">
                  <a:pos x="9" y="53"/>
                </a:cxn>
                <a:cxn ang="0">
                  <a:pos x="25" y="21"/>
                </a:cxn>
                <a:cxn ang="0">
                  <a:pos x="70" y="0"/>
                </a:cxn>
                <a:cxn ang="0">
                  <a:pos x="92" y="37"/>
                </a:cxn>
                <a:cxn ang="0">
                  <a:pos x="167" y="74"/>
                </a:cxn>
                <a:cxn ang="0">
                  <a:pos x="73" y="79"/>
                </a:cxn>
                <a:cxn ang="0">
                  <a:pos x="0" y="65"/>
                </a:cxn>
              </a:cxnLst>
              <a:rect l="0" t="0" r="r" b="b"/>
              <a:pathLst>
                <a:path w="167" h="79">
                  <a:moveTo>
                    <a:pt x="0" y="65"/>
                  </a:moveTo>
                  <a:lnTo>
                    <a:pt x="9" y="53"/>
                  </a:lnTo>
                  <a:lnTo>
                    <a:pt x="25" y="21"/>
                  </a:lnTo>
                  <a:lnTo>
                    <a:pt x="70" y="0"/>
                  </a:lnTo>
                  <a:lnTo>
                    <a:pt x="92" y="37"/>
                  </a:lnTo>
                  <a:lnTo>
                    <a:pt x="167" y="74"/>
                  </a:lnTo>
                  <a:lnTo>
                    <a:pt x="73" y="79"/>
                  </a:lnTo>
                  <a:lnTo>
                    <a:pt x="0" y="65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1945" y="2442"/>
              <a:ext cx="88" cy="82"/>
            </a:xfrm>
            <a:custGeom>
              <a:avLst/>
              <a:gdLst/>
              <a:ahLst/>
              <a:cxnLst>
                <a:cxn ang="0">
                  <a:pos x="0" y="133"/>
                </a:cxn>
                <a:cxn ang="0">
                  <a:pos x="72" y="11"/>
                </a:cxn>
                <a:cxn ang="0">
                  <a:pos x="101" y="0"/>
                </a:cxn>
                <a:cxn ang="0">
                  <a:pos x="89" y="53"/>
                </a:cxn>
                <a:cxn ang="0">
                  <a:pos x="108" y="84"/>
                </a:cxn>
                <a:cxn ang="0">
                  <a:pos x="154" y="79"/>
                </a:cxn>
                <a:cxn ang="0">
                  <a:pos x="172" y="119"/>
                </a:cxn>
                <a:cxn ang="0">
                  <a:pos x="176" y="144"/>
                </a:cxn>
                <a:cxn ang="0">
                  <a:pos x="139" y="164"/>
                </a:cxn>
                <a:cxn ang="0">
                  <a:pos x="139" y="130"/>
                </a:cxn>
                <a:cxn ang="0">
                  <a:pos x="84" y="143"/>
                </a:cxn>
                <a:cxn ang="0">
                  <a:pos x="0" y="133"/>
                </a:cxn>
              </a:cxnLst>
              <a:rect l="0" t="0" r="r" b="b"/>
              <a:pathLst>
                <a:path w="176" h="164">
                  <a:moveTo>
                    <a:pt x="0" y="133"/>
                  </a:moveTo>
                  <a:lnTo>
                    <a:pt x="72" y="11"/>
                  </a:lnTo>
                  <a:lnTo>
                    <a:pt x="101" y="0"/>
                  </a:lnTo>
                  <a:lnTo>
                    <a:pt x="89" y="53"/>
                  </a:lnTo>
                  <a:lnTo>
                    <a:pt x="108" y="84"/>
                  </a:lnTo>
                  <a:lnTo>
                    <a:pt x="154" y="79"/>
                  </a:lnTo>
                  <a:lnTo>
                    <a:pt x="172" y="119"/>
                  </a:lnTo>
                  <a:lnTo>
                    <a:pt x="176" y="144"/>
                  </a:lnTo>
                  <a:lnTo>
                    <a:pt x="139" y="164"/>
                  </a:lnTo>
                  <a:lnTo>
                    <a:pt x="139" y="130"/>
                  </a:lnTo>
                  <a:lnTo>
                    <a:pt x="84" y="143"/>
                  </a:lnTo>
                  <a:lnTo>
                    <a:pt x="0" y="13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660" y="2325"/>
              <a:ext cx="36" cy="20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20" y="39"/>
                </a:cxn>
                <a:cxn ang="0">
                  <a:pos x="72" y="8"/>
                </a:cxn>
                <a:cxn ang="0">
                  <a:pos x="25" y="0"/>
                </a:cxn>
                <a:cxn ang="0">
                  <a:pos x="25" y="16"/>
                </a:cxn>
                <a:cxn ang="0">
                  <a:pos x="0" y="19"/>
                </a:cxn>
              </a:cxnLst>
              <a:rect l="0" t="0" r="r" b="b"/>
              <a:pathLst>
                <a:path w="72" h="39">
                  <a:moveTo>
                    <a:pt x="0" y="19"/>
                  </a:moveTo>
                  <a:lnTo>
                    <a:pt x="20" y="39"/>
                  </a:lnTo>
                  <a:lnTo>
                    <a:pt x="72" y="8"/>
                  </a:lnTo>
                  <a:lnTo>
                    <a:pt x="25" y="0"/>
                  </a:lnTo>
                  <a:lnTo>
                    <a:pt x="25" y="16"/>
                  </a:lnTo>
                  <a:lnTo>
                    <a:pt x="0" y="1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2412" y="2144"/>
              <a:ext cx="148" cy="69"/>
            </a:xfrm>
            <a:custGeom>
              <a:avLst/>
              <a:gdLst/>
              <a:ahLst/>
              <a:cxnLst>
                <a:cxn ang="0">
                  <a:pos x="0" y="47"/>
                </a:cxn>
                <a:cxn ang="0">
                  <a:pos x="39" y="0"/>
                </a:cxn>
                <a:cxn ang="0">
                  <a:pos x="89" y="56"/>
                </a:cxn>
                <a:cxn ang="0">
                  <a:pos x="168" y="14"/>
                </a:cxn>
                <a:cxn ang="0">
                  <a:pos x="268" y="5"/>
                </a:cxn>
                <a:cxn ang="0">
                  <a:pos x="296" y="62"/>
                </a:cxn>
                <a:cxn ang="0">
                  <a:pos x="148" y="137"/>
                </a:cxn>
                <a:cxn ang="0">
                  <a:pos x="51" y="118"/>
                </a:cxn>
                <a:cxn ang="0">
                  <a:pos x="0" y="47"/>
                </a:cxn>
              </a:cxnLst>
              <a:rect l="0" t="0" r="r" b="b"/>
              <a:pathLst>
                <a:path w="296" h="137">
                  <a:moveTo>
                    <a:pt x="0" y="47"/>
                  </a:moveTo>
                  <a:lnTo>
                    <a:pt x="39" y="0"/>
                  </a:lnTo>
                  <a:lnTo>
                    <a:pt x="89" y="56"/>
                  </a:lnTo>
                  <a:lnTo>
                    <a:pt x="168" y="14"/>
                  </a:lnTo>
                  <a:lnTo>
                    <a:pt x="268" y="5"/>
                  </a:lnTo>
                  <a:lnTo>
                    <a:pt x="296" y="62"/>
                  </a:lnTo>
                  <a:lnTo>
                    <a:pt x="148" y="137"/>
                  </a:lnTo>
                  <a:lnTo>
                    <a:pt x="51" y="118"/>
                  </a:lnTo>
                  <a:lnTo>
                    <a:pt x="0" y="4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569" y="2159"/>
              <a:ext cx="84" cy="5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27" y="73"/>
                </a:cxn>
                <a:cxn ang="0">
                  <a:pos x="46" y="0"/>
                </a:cxn>
                <a:cxn ang="0">
                  <a:pos x="169" y="101"/>
                </a:cxn>
                <a:cxn ang="0">
                  <a:pos x="53" y="116"/>
                </a:cxn>
                <a:cxn ang="0">
                  <a:pos x="0" y="96"/>
                </a:cxn>
              </a:cxnLst>
              <a:rect l="0" t="0" r="r" b="b"/>
              <a:pathLst>
                <a:path w="169" h="116">
                  <a:moveTo>
                    <a:pt x="0" y="96"/>
                  </a:moveTo>
                  <a:lnTo>
                    <a:pt x="27" y="73"/>
                  </a:lnTo>
                  <a:lnTo>
                    <a:pt x="46" y="0"/>
                  </a:lnTo>
                  <a:lnTo>
                    <a:pt x="169" y="101"/>
                  </a:lnTo>
                  <a:lnTo>
                    <a:pt x="53" y="116"/>
                  </a:lnTo>
                  <a:lnTo>
                    <a:pt x="0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049" y="1947"/>
              <a:ext cx="142" cy="87"/>
            </a:xfrm>
            <a:custGeom>
              <a:avLst/>
              <a:gdLst/>
              <a:ahLst/>
              <a:cxnLst>
                <a:cxn ang="0">
                  <a:pos x="0" y="134"/>
                </a:cxn>
                <a:cxn ang="0">
                  <a:pos x="56" y="41"/>
                </a:cxn>
                <a:cxn ang="0">
                  <a:pos x="34" y="10"/>
                </a:cxn>
                <a:cxn ang="0">
                  <a:pos x="118" y="0"/>
                </a:cxn>
                <a:cxn ang="0">
                  <a:pos x="177" y="28"/>
                </a:cxn>
                <a:cxn ang="0">
                  <a:pos x="220" y="19"/>
                </a:cxn>
                <a:cxn ang="0">
                  <a:pos x="285" y="52"/>
                </a:cxn>
                <a:cxn ang="0">
                  <a:pos x="154" y="122"/>
                </a:cxn>
                <a:cxn ang="0">
                  <a:pos x="140" y="156"/>
                </a:cxn>
                <a:cxn ang="0">
                  <a:pos x="79" y="174"/>
                </a:cxn>
                <a:cxn ang="0">
                  <a:pos x="0" y="134"/>
                </a:cxn>
              </a:cxnLst>
              <a:rect l="0" t="0" r="r" b="b"/>
              <a:pathLst>
                <a:path w="285" h="174">
                  <a:moveTo>
                    <a:pt x="0" y="134"/>
                  </a:moveTo>
                  <a:lnTo>
                    <a:pt x="56" y="41"/>
                  </a:lnTo>
                  <a:lnTo>
                    <a:pt x="34" y="10"/>
                  </a:lnTo>
                  <a:lnTo>
                    <a:pt x="118" y="0"/>
                  </a:lnTo>
                  <a:lnTo>
                    <a:pt x="177" y="28"/>
                  </a:lnTo>
                  <a:lnTo>
                    <a:pt x="220" y="19"/>
                  </a:lnTo>
                  <a:lnTo>
                    <a:pt x="285" y="52"/>
                  </a:lnTo>
                  <a:lnTo>
                    <a:pt x="154" y="122"/>
                  </a:lnTo>
                  <a:lnTo>
                    <a:pt x="140" y="156"/>
                  </a:lnTo>
                  <a:lnTo>
                    <a:pt x="79" y="174"/>
                  </a:lnTo>
                  <a:lnTo>
                    <a:pt x="0" y="1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1142" y="1980"/>
              <a:ext cx="244" cy="119"/>
            </a:xfrm>
            <a:custGeom>
              <a:avLst/>
              <a:gdLst/>
              <a:ahLst/>
              <a:cxnLst>
                <a:cxn ang="0">
                  <a:pos x="0" y="73"/>
                </a:cxn>
                <a:cxn ang="0">
                  <a:pos x="73" y="11"/>
                </a:cxn>
                <a:cxn ang="0">
                  <a:pos x="187" y="51"/>
                </a:cxn>
                <a:cxn ang="0">
                  <a:pos x="292" y="0"/>
                </a:cxn>
                <a:cxn ang="0">
                  <a:pos x="367" y="25"/>
                </a:cxn>
                <a:cxn ang="0">
                  <a:pos x="391" y="112"/>
                </a:cxn>
                <a:cxn ang="0">
                  <a:pos x="488" y="159"/>
                </a:cxn>
                <a:cxn ang="0">
                  <a:pos x="434" y="222"/>
                </a:cxn>
                <a:cxn ang="0">
                  <a:pos x="334" y="188"/>
                </a:cxn>
                <a:cxn ang="0">
                  <a:pos x="155" y="238"/>
                </a:cxn>
                <a:cxn ang="0">
                  <a:pos x="45" y="162"/>
                </a:cxn>
                <a:cxn ang="0">
                  <a:pos x="41" y="135"/>
                </a:cxn>
                <a:cxn ang="0">
                  <a:pos x="92" y="89"/>
                </a:cxn>
                <a:cxn ang="0">
                  <a:pos x="25" y="98"/>
                </a:cxn>
                <a:cxn ang="0">
                  <a:pos x="0" y="73"/>
                </a:cxn>
              </a:cxnLst>
              <a:rect l="0" t="0" r="r" b="b"/>
              <a:pathLst>
                <a:path w="488" h="238">
                  <a:moveTo>
                    <a:pt x="0" y="73"/>
                  </a:moveTo>
                  <a:lnTo>
                    <a:pt x="73" y="11"/>
                  </a:lnTo>
                  <a:lnTo>
                    <a:pt x="187" y="51"/>
                  </a:lnTo>
                  <a:lnTo>
                    <a:pt x="292" y="0"/>
                  </a:lnTo>
                  <a:lnTo>
                    <a:pt x="367" y="25"/>
                  </a:lnTo>
                  <a:lnTo>
                    <a:pt x="391" y="112"/>
                  </a:lnTo>
                  <a:lnTo>
                    <a:pt x="488" y="159"/>
                  </a:lnTo>
                  <a:lnTo>
                    <a:pt x="434" y="222"/>
                  </a:lnTo>
                  <a:lnTo>
                    <a:pt x="334" y="188"/>
                  </a:lnTo>
                  <a:lnTo>
                    <a:pt x="155" y="238"/>
                  </a:lnTo>
                  <a:lnTo>
                    <a:pt x="45" y="162"/>
                  </a:lnTo>
                  <a:lnTo>
                    <a:pt x="41" y="135"/>
                  </a:lnTo>
                  <a:lnTo>
                    <a:pt x="92" y="89"/>
                  </a:lnTo>
                  <a:lnTo>
                    <a:pt x="25" y="98"/>
                  </a:lnTo>
                  <a:lnTo>
                    <a:pt x="0" y="7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3321" y="3371"/>
              <a:ext cx="95" cy="187"/>
            </a:xfrm>
            <a:custGeom>
              <a:avLst/>
              <a:gdLst/>
              <a:ahLst/>
              <a:cxnLst>
                <a:cxn ang="0">
                  <a:pos x="0" y="269"/>
                </a:cxn>
                <a:cxn ang="0">
                  <a:pos x="19" y="345"/>
                </a:cxn>
                <a:cxn ang="0">
                  <a:pos x="55" y="374"/>
                </a:cxn>
                <a:cxn ang="0">
                  <a:pos x="111" y="345"/>
                </a:cxn>
                <a:cxn ang="0">
                  <a:pos x="192" y="96"/>
                </a:cxn>
                <a:cxn ang="0">
                  <a:pos x="159" y="0"/>
                </a:cxn>
                <a:cxn ang="0">
                  <a:pos x="19" y="147"/>
                </a:cxn>
                <a:cxn ang="0">
                  <a:pos x="34" y="211"/>
                </a:cxn>
                <a:cxn ang="0">
                  <a:pos x="0" y="269"/>
                </a:cxn>
              </a:cxnLst>
              <a:rect l="0" t="0" r="r" b="b"/>
              <a:pathLst>
                <a:path w="192" h="374">
                  <a:moveTo>
                    <a:pt x="0" y="269"/>
                  </a:moveTo>
                  <a:lnTo>
                    <a:pt x="19" y="345"/>
                  </a:lnTo>
                  <a:lnTo>
                    <a:pt x="55" y="374"/>
                  </a:lnTo>
                  <a:lnTo>
                    <a:pt x="111" y="345"/>
                  </a:lnTo>
                  <a:lnTo>
                    <a:pt x="192" y="96"/>
                  </a:lnTo>
                  <a:lnTo>
                    <a:pt x="159" y="0"/>
                  </a:lnTo>
                  <a:lnTo>
                    <a:pt x="19" y="147"/>
                  </a:lnTo>
                  <a:lnTo>
                    <a:pt x="34" y="211"/>
                  </a:lnTo>
                  <a:lnTo>
                    <a:pt x="0" y="26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4271" y="3350"/>
              <a:ext cx="534" cy="407"/>
            </a:xfrm>
            <a:custGeom>
              <a:avLst/>
              <a:gdLst/>
              <a:ahLst/>
              <a:cxnLst>
                <a:cxn ang="0">
                  <a:pos x="0" y="444"/>
                </a:cxn>
                <a:cxn ang="0">
                  <a:pos x="4" y="331"/>
                </a:cxn>
                <a:cxn ang="0">
                  <a:pos x="77" y="275"/>
                </a:cxn>
                <a:cxn ang="0">
                  <a:pos x="191" y="250"/>
                </a:cxn>
                <a:cxn ang="0">
                  <a:pos x="224" y="177"/>
                </a:cxn>
                <a:cxn ang="0">
                  <a:pos x="327" y="91"/>
                </a:cxn>
                <a:cxn ang="0">
                  <a:pos x="392" y="115"/>
                </a:cxn>
                <a:cxn ang="0">
                  <a:pos x="439" y="59"/>
                </a:cxn>
                <a:cxn ang="0">
                  <a:pos x="484" y="14"/>
                </a:cxn>
                <a:cxn ang="0">
                  <a:pos x="607" y="46"/>
                </a:cxn>
                <a:cxn ang="0">
                  <a:pos x="584" y="121"/>
                </a:cxn>
                <a:cxn ang="0">
                  <a:pos x="704" y="197"/>
                </a:cxn>
                <a:cxn ang="0">
                  <a:pos x="737" y="164"/>
                </a:cxn>
                <a:cxn ang="0">
                  <a:pos x="749" y="38"/>
                </a:cxn>
                <a:cxn ang="0">
                  <a:pos x="779" y="0"/>
                </a:cxn>
                <a:cxn ang="0">
                  <a:pos x="847" y="121"/>
                </a:cxn>
                <a:cxn ang="0">
                  <a:pos x="877" y="233"/>
                </a:cxn>
                <a:cxn ang="0">
                  <a:pos x="942" y="269"/>
                </a:cxn>
                <a:cxn ang="0">
                  <a:pos x="994" y="360"/>
                </a:cxn>
                <a:cxn ang="0">
                  <a:pos x="1047" y="405"/>
                </a:cxn>
                <a:cxn ang="0">
                  <a:pos x="1067" y="496"/>
                </a:cxn>
                <a:cxn ang="0">
                  <a:pos x="1055" y="578"/>
                </a:cxn>
                <a:cxn ang="0">
                  <a:pos x="1008" y="651"/>
                </a:cxn>
                <a:cxn ang="0">
                  <a:pos x="972" y="775"/>
                </a:cxn>
                <a:cxn ang="0">
                  <a:pos x="872" y="811"/>
                </a:cxn>
                <a:cxn ang="0">
                  <a:pos x="835" y="783"/>
                </a:cxn>
                <a:cxn ang="0">
                  <a:pos x="793" y="814"/>
                </a:cxn>
                <a:cxn ang="0">
                  <a:pos x="701" y="771"/>
                </a:cxn>
                <a:cxn ang="0">
                  <a:pos x="685" y="705"/>
                </a:cxn>
                <a:cxn ang="0">
                  <a:pos x="643" y="622"/>
                </a:cxn>
                <a:cxn ang="0">
                  <a:pos x="595" y="696"/>
                </a:cxn>
                <a:cxn ang="0">
                  <a:pos x="548" y="622"/>
                </a:cxn>
                <a:cxn ang="0">
                  <a:pos x="469" y="592"/>
                </a:cxn>
                <a:cxn ang="0">
                  <a:pos x="324" y="614"/>
                </a:cxn>
                <a:cxn ang="0">
                  <a:pos x="263" y="657"/>
                </a:cxn>
                <a:cxn ang="0">
                  <a:pos x="163" y="660"/>
                </a:cxn>
                <a:cxn ang="0">
                  <a:pos x="109" y="696"/>
                </a:cxn>
                <a:cxn ang="0">
                  <a:pos x="32" y="671"/>
                </a:cxn>
                <a:cxn ang="0">
                  <a:pos x="51" y="595"/>
                </a:cxn>
                <a:cxn ang="0">
                  <a:pos x="0" y="444"/>
                </a:cxn>
              </a:cxnLst>
              <a:rect l="0" t="0" r="r" b="b"/>
              <a:pathLst>
                <a:path w="1067" h="814">
                  <a:moveTo>
                    <a:pt x="0" y="444"/>
                  </a:moveTo>
                  <a:lnTo>
                    <a:pt x="4" y="331"/>
                  </a:lnTo>
                  <a:lnTo>
                    <a:pt x="77" y="275"/>
                  </a:lnTo>
                  <a:lnTo>
                    <a:pt x="191" y="250"/>
                  </a:lnTo>
                  <a:lnTo>
                    <a:pt x="224" y="177"/>
                  </a:lnTo>
                  <a:lnTo>
                    <a:pt x="327" y="91"/>
                  </a:lnTo>
                  <a:lnTo>
                    <a:pt x="392" y="115"/>
                  </a:lnTo>
                  <a:lnTo>
                    <a:pt x="439" y="59"/>
                  </a:lnTo>
                  <a:lnTo>
                    <a:pt x="484" y="14"/>
                  </a:lnTo>
                  <a:lnTo>
                    <a:pt x="607" y="46"/>
                  </a:lnTo>
                  <a:lnTo>
                    <a:pt x="584" y="121"/>
                  </a:lnTo>
                  <a:lnTo>
                    <a:pt x="704" y="197"/>
                  </a:lnTo>
                  <a:lnTo>
                    <a:pt x="737" y="164"/>
                  </a:lnTo>
                  <a:lnTo>
                    <a:pt x="749" y="38"/>
                  </a:lnTo>
                  <a:lnTo>
                    <a:pt x="779" y="0"/>
                  </a:lnTo>
                  <a:lnTo>
                    <a:pt x="847" y="121"/>
                  </a:lnTo>
                  <a:lnTo>
                    <a:pt x="877" y="233"/>
                  </a:lnTo>
                  <a:lnTo>
                    <a:pt x="942" y="269"/>
                  </a:lnTo>
                  <a:lnTo>
                    <a:pt x="994" y="360"/>
                  </a:lnTo>
                  <a:lnTo>
                    <a:pt x="1047" y="405"/>
                  </a:lnTo>
                  <a:lnTo>
                    <a:pt x="1067" y="496"/>
                  </a:lnTo>
                  <a:lnTo>
                    <a:pt x="1055" y="578"/>
                  </a:lnTo>
                  <a:lnTo>
                    <a:pt x="1008" y="651"/>
                  </a:lnTo>
                  <a:lnTo>
                    <a:pt x="972" y="775"/>
                  </a:lnTo>
                  <a:lnTo>
                    <a:pt x="872" y="811"/>
                  </a:lnTo>
                  <a:lnTo>
                    <a:pt x="835" y="783"/>
                  </a:lnTo>
                  <a:lnTo>
                    <a:pt x="793" y="814"/>
                  </a:lnTo>
                  <a:lnTo>
                    <a:pt x="701" y="771"/>
                  </a:lnTo>
                  <a:lnTo>
                    <a:pt x="685" y="705"/>
                  </a:lnTo>
                  <a:lnTo>
                    <a:pt x="643" y="622"/>
                  </a:lnTo>
                  <a:lnTo>
                    <a:pt x="595" y="696"/>
                  </a:lnTo>
                  <a:lnTo>
                    <a:pt x="548" y="622"/>
                  </a:lnTo>
                  <a:lnTo>
                    <a:pt x="469" y="592"/>
                  </a:lnTo>
                  <a:lnTo>
                    <a:pt x="324" y="614"/>
                  </a:lnTo>
                  <a:lnTo>
                    <a:pt x="263" y="657"/>
                  </a:lnTo>
                  <a:lnTo>
                    <a:pt x="163" y="660"/>
                  </a:lnTo>
                  <a:lnTo>
                    <a:pt x="109" y="696"/>
                  </a:lnTo>
                  <a:lnTo>
                    <a:pt x="32" y="671"/>
                  </a:lnTo>
                  <a:lnTo>
                    <a:pt x="51" y="595"/>
                  </a:lnTo>
                  <a:lnTo>
                    <a:pt x="0" y="44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4688" y="3786"/>
              <a:ext cx="48" cy="47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0"/>
                </a:cxn>
                <a:cxn ang="0">
                  <a:pos x="85" y="4"/>
                </a:cxn>
                <a:cxn ang="0">
                  <a:pos x="95" y="53"/>
                </a:cxn>
                <a:cxn ang="0">
                  <a:pos x="55" y="95"/>
                </a:cxn>
                <a:cxn ang="0">
                  <a:pos x="0" y="18"/>
                </a:cxn>
              </a:cxnLst>
              <a:rect l="0" t="0" r="r" b="b"/>
              <a:pathLst>
                <a:path w="95" h="95">
                  <a:moveTo>
                    <a:pt x="0" y="18"/>
                  </a:moveTo>
                  <a:lnTo>
                    <a:pt x="0" y="0"/>
                  </a:lnTo>
                  <a:lnTo>
                    <a:pt x="85" y="4"/>
                  </a:lnTo>
                  <a:lnTo>
                    <a:pt x="95" y="53"/>
                  </a:lnTo>
                  <a:lnTo>
                    <a:pt x="55" y="95"/>
                  </a:lnTo>
                  <a:lnTo>
                    <a:pt x="0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4979" y="3786"/>
              <a:ext cx="103" cy="99"/>
            </a:xfrm>
            <a:custGeom>
              <a:avLst/>
              <a:gdLst/>
              <a:ahLst/>
              <a:cxnLst>
                <a:cxn ang="0">
                  <a:pos x="0" y="174"/>
                </a:cxn>
                <a:cxn ang="0">
                  <a:pos x="47" y="115"/>
                </a:cxn>
                <a:cxn ang="0">
                  <a:pos x="121" y="68"/>
                </a:cxn>
                <a:cxn ang="0">
                  <a:pos x="159" y="0"/>
                </a:cxn>
                <a:cxn ang="0">
                  <a:pos x="205" y="36"/>
                </a:cxn>
                <a:cxn ang="0">
                  <a:pos x="177" y="106"/>
                </a:cxn>
                <a:cxn ang="0">
                  <a:pos x="134" y="110"/>
                </a:cxn>
                <a:cxn ang="0">
                  <a:pos x="67" y="199"/>
                </a:cxn>
                <a:cxn ang="0">
                  <a:pos x="0" y="174"/>
                </a:cxn>
              </a:cxnLst>
              <a:rect l="0" t="0" r="r" b="b"/>
              <a:pathLst>
                <a:path w="205" h="199">
                  <a:moveTo>
                    <a:pt x="0" y="174"/>
                  </a:moveTo>
                  <a:lnTo>
                    <a:pt x="47" y="115"/>
                  </a:lnTo>
                  <a:lnTo>
                    <a:pt x="121" y="68"/>
                  </a:lnTo>
                  <a:lnTo>
                    <a:pt x="159" y="0"/>
                  </a:lnTo>
                  <a:lnTo>
                    <a:pt x="205" y="36"/>
                  </a:lnTo>
                  <a:lnTo>
                    <a:pt x="177" y="106"/>
                  </a:lnTo>
                  <a:lnTo>
                    <a:pt x="134" y="110"/>
                  </a:lnTo>
                  <a:lnTo>
                    <a:pt x="67" y="199"/>
                  </a:lnTo>
                  <a:lnTo>
                    <a:pt x="0" y="17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5061" y="3690"/>
              <a:ext cx="77" cy="1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9" y="76"/>
                </a:cxn>
                <a:cxn ang="0">
                  <a:pos x="153" y="98"/>
                </a:cxn>
                <a:cxn ang="0">
                  <a:pos x="143" y="148"/>
                </a:cxn>
                <a:cxn ang="0">
                  <a:pos x="87" y="216"/>
                </a:cxn>
                <a:cxn ang="0">
                  <a:pos x="28" y="152"/>
                </a:cxn>
                <a:cxn ang="0">
                  <a:pos x="62" y="110"/>
                </a:cxn>
                <a:cxn ang="0">
                  <a:pos x="58" y="78"/>
                </a:cxn>
                <a:cxn ang="0">
                  <a:pos x="0" y="0"/>
                </a:cxn>
              </a:cxnLst>
              <a:rect l="0" t="0" r="r" b="b"/>
              <a:pathLst>
                <a:path w="153" h="216">
                  <a:moveTo>
                    <a:pt x="0" y="0"/>
                  </a:moveTo>
                  <a:lnTo>
                    <a:pt x="89" y="76"/>
                  </a:lnTo>
                  <a:lnTo>
                    <a:pt x="153" y="98"/>
                  </a:lnTo>
                  <a:lnTo>
                    <a:pt x="143" y="148"/>
                  </a:lnTo>
                  <a:lnTo>
                    <a:pt x="87" y="216"/>
                  </a:lnTo>
                  <a:lnTo>
                    <a:pt x="28" y="152"/>
                  </a:lnTo>
                  <a:lnTo>
                    <a:pt x="62" y="110"/>
                  </a:lnTo>
                  <a:lnTo>
                    <a:pt x="58" y="7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2508" y="2683"/>
              <a:ext cx="926" cy="1007"/>
            </a:xfrm>
            <a:custGeom>
              <a:avLst/>
              <a:gdLst/>
              <a:ahLst/>
              <a:cxnLst>
                <a:cxn ang="0">
                  <a:pos x="58" y="730"/>
                </a:cxn>
                <a:cxn ang="0">
                  <a:pos x="69" y="749"/>
                </a:cxn>
                <a:cxn ang="0">
                  <a:pos x="117" y="799"/>
                </a:cxn>
                <a:cxn ang="0">
                  <a:pos x="166" y="855"/>
                </a:cxn>
                <a:cxn ang="0">
                  <a:pos x="270" y="928"/>
                </a:cxn>
                <a:cxn ang="0">
                  <a:pos x="421" y="922"/>
                </a:cxn>
                <a:cxn ang="0">
                  <a:pos x="602" y="883"/>
                </a:cxn>
                <a:cxn ang="0">
                  <a:pos x="639" y="931"/>
                </a:cxn>
                <a:cxn ang="0">
                  <a:pos x="699" y="920"/>
                </a:cxn>
                <a:cxn ang="0">
                  <a:pos x="710" y="1066"/>
                </a:cxn>
                <a:cxn ang="0">
                  <a:pos x="792" y="1184"/>
                </a:cxn>
                <a:cxn ang="0">
                  <a:pos x="842" y="1340"/>
                </a:cxn>
                <a:cxn ang="0">
                  <a:pos x="786" y="1517"/>
                </a:cxn>
                <a:cxn ang="0">
                  <a:pos x="859" y="1666"/>
                </a:cxn>
                <a:cxn ang="0">
                  <a:pos x="880" y="1805"/>
                </a:cxn>
                <a:cxn ang="0">
                  <a:pos x="965" y="2013"/>
                </a:cxn>
                <a:cxn ang="0">
                  <a:pos x="1202" y="1983"/>
                </a:cxn>
                <a:cxn ang="0">
                  <a:pos x="1342" y="1836"/>
                </a:cxn>
                <a:cxn ang="0">
                  <a:pos x="1355" y="1750"/>
                </a:cxn>
                <a:cxn ang="0">
                  <a:pos x="1425" y="1711"/>
                </a:cxn>
                <a:cxn ang="0">
                  <a:pos x="1405" y="1589"/>
                </a:cxn>
                <a:cxn ang="0">
                  <a:pos x="1559" y="1467"/>
                </a:cxn>
                <a:cxn ang="0">
                  <a:pos x="1561" y="1326"/>
                </a:cxn>
                <a:cxn ang="0">
                  <a:pos x="1517" y="1214"/>
                </a:cxn>
                <a:cxn ang="0">
                  <a:pos x="1592" y="1088"/>
                </a:cxn>
                <a:cxn ang="0">
                  <a:pos x="1754" y="936"/>
                </a:cxn>
                <a:cxn ang="0">
                  <a:pos x="1852" y="769"/>
                </a:cxn>
                <a:cxn ang="0">
                  <a:pos x="1840" y="723"/>
                </a:cxn>
                <a:cxn ang="0">
                  <a:pos x="1682" y="766"/>
                </a:cxn>
                <a:cxn ang="0">
                  <a:pos x="1631" y="699"/>
                </a:cxn>
                <a:cxn ang="0">
                  <a:pos x="1539" y="636"/>
                </a:cxn>
                <a:cxn ang="0">
                  <a:pos x="1506" y="553"/>
                </a:cxn>
                <a:cxn ang="0">
                  <a:pos x="1433" y="388"/>
                </a:cxn>
                <a:cxn ang="0">
                  <a:pos x="1341" y="224"/>
                </a:cxn>
                <a:cxn ang="0">
                  <a:pos x="1297" y="166"/>
                </a:cxn>
                <a:cxn ang="0">
                  <a:pos x="1252" y="189"/>
                </a:cxn>
                <a:cxn ang="0">
                  <a:pos x="1144" y="164"/>
                </a:cxn>
                <a:cxn ang="0">
                  <a:pos x="1006" y="152"/>
                </a:cxn>
                <a:cxn ang="0">
                  <a:pos x="978" y="205"/>
                </a:cxn>
                <a:cxn ang="0">
                  <a:pos x="876" y="144"/>
                </a:cxn>
                <a:cxn ang="0">
                  <a:pos x="738" y="93"/>
                </a:cxn>
                <a:cxn ang="0">
                  <a:pos x="770" y="0"/>
                </a:cxn>
                <a:cxn ang="0">
                  <a:pos x="708" y="4"/>
                </a:cxn>
                <a:cxn ang="0">
                  <a:pos x="515" y="15"/>
                </a:cxn>
                <a:cxn ang="0">
                  <a:pos x="415" y="59"/>
                </a:cxn>
                <a:cxn ang="0">
                  <a:pos x="317" y="40"/>
                </a:cxn>
                <a:cxn ang="0">
                  <a:pos x="230" y="140"/>
                </a:cxn>
                <a:cxn ang="0">
                  <a:pos x="200" y="234"/>
                </a:cxn>
                <a:cxn ang="0">
                  <a:pos x="127" y="276"/>
                </a:cxn>
                <a:cxn ang="0">
                  <a:pos x="19" y="469"/>
                </a:cxn>
                <a:cxn ang="0">
                  <a:pos x="44" y="539"/>
                </a:cxn>
                <a:cxn ang="0">
                  <a:pos x="0" y="643"/>
                </a:cxn>
                <a:cxn ang="0">
                  <a:pos x="58" y="730"/>
                </a:cxn>
              </a:cxnLst>
              <a:rect l="0" t="0" r="r" b="b"/>
              <a:pathLst>
                <a:path w="1852" h="2013">
                  <a:moveTo>
                    <a:pt x="58" y="730"/>
                  </a:moveTo>
                  <a:lnTo>
                    <a:pt x="69" y="749"/>
                  </a:lnTo>
                  <a:lnTo>
                    <a:pt x="117" y="799"/>
                  </a:lnTo>
                  <a:lnTo>
                    <a:pt x="166" y="855"/>
                  </a:lnTo>
                  <a:lnTo>
                    <a:pt x="270" y="928"/>
                  </a:lnTo>
                  <a:lnTo>
                    <a:pt x="421" y="922"/>
                  </a:lnTo>
                  <a:lnTo>
                    <a:pt x="602" y="883"/>
                  </a:lnTo>
                  <a:lnTo>
                    <a:pt x="639" y="931"/>
                  </a:lnTo>
                  <a:lnTo>
                    <a:pt x="699" y="920"/>
                  </a:lnTo>
                  <a:lnTo>
                    <a:pt x="710" y="1066"/>
                  </a:lnTo>
                  <a:lnTo>
                    <a:pt x="792" y="1184"/>
                  </a:lnTo>
                  <a:lnTo>
                    <a:pt x="842" y="1340"/>
                  </a:lnTo>
                  <a:lnTo>
                    <a:pt x="786" y="1517"/>
                  </a:lnTo>
                  <a:lnTo>
                    <a:pt x="859" y="1666"/>
                  </a:lnTo>
                  <a:lnTo>
                    <a:pt x="880" y="1805"/>
                  </a:lnTo>
                  <a:lnTo>
                    <a:pt x="965" y="2013"/>
                  </a:lnTo>
                  <a:lnTo>
                    <a:pt x="1202" y="1983"/>
                  </a:lnTo>
                  <a:lnTo>
                    <a:pt x="1342" y="1836"/>
                  </a:lnTo>
                  <a:lnTo>
                    <a:pt x="1355" y="1750"/>
                  </a:lnTo>
                  <a:lnTo>
                    <a:pt x="1425" y="1711"/>
                  </a:lnTo>
                  <a:lnTo>
                    <a:pt x="1405" y="1589"/>
                  </a:lnTo>
                  <a:lnTo>
                    <a:pt x="1559" y="1467"/>
                  </a:lnTo>
                  <a:lnTo>
                    <a:pt x="1561" y="1326"/>
                  </a:lnTo>
                  <a:lnTo>
                    <a:pt x="1517" y="1214"/>
                  </a:lnTo>
                  <a:lnTo>
                    <a:pt x="1592" y="1088"/>
                  </a:lnTo>
                  <a:lnTo>
                    <a:pt x="1754" y="936"/>
                  </a:lnTo>
                  <a:lnTo>
                    <a:pt x="1852" y="769"/>
                  </a:lnTo>
                  <a:lnTo>
                    <a:pt x="1840" y="723"/>
                  </a:lnTo>
                  <a:lnTo>
                    <a:pt x="1682" y="766"/>
                  </a:lnTo>
                  <a:lnTo>
                    <a:pt x="1631" y="699"/>
                  </a:lnTo>
                  <a:lnTo>
                    <a:pt x="1539" y="636"/>
                  </a:lnTo>
                  <a:lnTo>
                    <a:pt x="1506" y="553"/>
                  </a:lnTo>
                  <a:lnTo>
                    <a:pt x="1433" y="388"/>
                  </a:lnTo>
                  <a:lnTo>
                    <a:pt x="1341" y="224"/>
                  </a:lnTo>
                  <a:lnTo>
                    <a:pt x="1297" y="166"/>
                  </a:lnTo>
                  <a:lnTo>
                    <a:pt x="1252" y="189"/>
                  </a:lnTo>
                  <a:lnTo>
                    <a:pt x="1144" y="164"/>
                  </a:lnTo>
                  <a:lnTo>
                    <a:pt x="1006" y="152"/>
                  </a:lnTo>
                  <a:lnTo>
                    <a:pt x="978" y="205"/>
                  </a:lnTo>
                  <a:lnTo>
                    <a:pt x="876" y="144"/>
                  </a:lnTo>
                  <a:lnTo>
                    <a:pt x="738" y="93"/>
                  </a:lnTo>
                  <a:lnTo>
                    <a:pt x="770" y="0"/>
                  </a:lnTo>
                  <a:lnTo>
                    <a:pt x="708" y="4"/>
                  </a:lnTo>
                  <a:lnTo>
                    <a:pt x="515" y="15"/>
                  </a:lnTo>
                  <a:lnTo>
                    <a:pt x="415" y="59"/>
                  </a:lnTo>
                  <a:lnTo>
                    <a:pt x="317" y="40"/>
                  </a:lnTo>
                  <a:lnTo>
                    <a:pt x="230" y="140"/>
                  </a:lnTo>
                  <a:lnTo>
                    <a:pt x="200" y="234"/>
                  </a:lnTo>
                  <a:lnTo>
                    <a:pt x="127" y="276"/>
                  </a:lnTo>
                  <a:lnTo>
                    <a:pt x="19" y="469"/>
                  </a:lnTo>
                  <a:lnTo>
                    <a:pt x="44" y="539"/>
                  </a:lnTo>
                  <a:lnTo>
                    <a:pt x="0" y="643"/>
                  </a:lnTo>
                  <a:lnTo>
                    <a:pt x="58" y="73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4501" y="3211"/>
              <a:ext cx="270" cy="133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81" y="45"/>
                </a:cxn>
                <a:cxn ang="0">
                  <a:pos x="53" y="96"/>
                </a:cxn>
                <a:cxn ang="0">
                  <a:pos x="195" y="137"/>
                </a:cxn>
                <a:cxn ang="0">
                  <a:pos x="187" y="219"/>
                </a:cxn>
                <a:cxn ang="0">
                  <a:pos x="323" y="239"/>
                </a:cxn>
                <a:cxn ang="0">
                  <a:pos x="365" y="194"/>
                </a:cxn>
                <a:cxn ang="0">
                  <a:pos x="540" y="266"/>
                </a:cxn>
                <a:cxn ang="0">
                  <a:pos x="451" y="152"/>
                </a:cxn>
                <a:cxn ang="0">
                  <a:pos x="189" y="25"/>
                </a:cxn>
                <a:cxn ang="0">
                  <a:pos x="39" y="0"/>
                </a:cxn>
                <a:cxn ang="0">
                  <a:pos x="0" y="25"/>
                </a:cxn>
              </a:cxnLst>
              <a:rect l="0" t="0" r="r" b="b"/>
              <a:pathLst>
                <a:path w="540" h="266">
                  <a:moveTo>
                    <a:pt x="0" y="25"/>
                  </a:moveTo>
                  <a:lnTo>
                    <a:pt x="81" y="45"/>
                  </a:lnTo>
                  <a:lnTo>
                    <a:pt x="53" y="96"/>
                  </a:lnTo>
                  <a:lnTo>
                    <a:pt x="195" y="137"/>
                  </a:lnTo>
                  <a:lnTo>
                    <a:pt x="187" y="219"/>
                  </a:lnTo>
                  <a:lnTo>
                    <a:pt x="323" y="239"/>
                  </a:lnTo>
                  <a:lnTo>
                    <a:pt x="365" y="194"/>
                  </a:lnTo>
                  <a:lnTo>
                    <a:pt x="540" y="266"/>
                  </a:lnTo>
                  <a:lnTo>
                    <a:pt x="451" y="152"/>
                  </a:lnTo>
                  <a:lnTo>
                    <a:pt x="189" y="25"/>
                  </a:lnTo>
                  <a:lnTo>
                    <a:pt x="39" y="0"/>
                  </a:lnTo>
                  <a:lnTo>
                    <a:pt x="0" y="25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4381" y="3075"/>
              <a:ext cx="55" cy="55"/>
            </a:xfrm>
            <a:custGeom>
              <a:avLst/>
              <a:gdLst/>
              <a:ahLst/>
              <a:cxnLst>
                <a:cxn ang="0">
                  <a:pos x="0" y="73"/>
                </a:cxn>
                <a:cxn ang="0">
                  <a:pos x="25" y="38"/>
                </a:cxn>
                <a:cxn ang="0">
                  <a:pos x="99" y="0"/>
                </a:cxn>
                <a:cxn ang="0">
                  <a:pos x="111" y="67"/>
                </a:cxn>
                <a:cxn ang="0">
                  <a:pos x="95" y="111"/>
                </a:cxn>
                <a:cxn ang="0">
                  <a:pos x="46" y="53"/>
                </a:cxn>
                <a:cxn ang="0">
                  <a:pos x="0" y="73"/>
                </a:cxn>
              </a:cxnLst>
              <a:rect l="0" t="0" r="r" b="b"/>
              <a:pathLst>
                <a:path w="111" h="111">
                  <a:moveTo>
                    <a:pt x="0" y="73"/>
                  </a:moveTo>
                  <a:lnTo>
                    <a:pt x="25" y="38"/>
                  </a:lnTo>
                  <a:lnTo>
                    <a:pt x="99" y="0"/>
                  </a:lnTo>
                  <a:lnTo>
                    <a:pt x="111" y="67"/>
                  </a:lnTo>
                  <a:lnTo>
                    <a:pt x="95" y="111"/>
                  </a:lnTo>
                  <a:lnTo>
                    <a:pt x="46" y="53"/>
                  </a:lnTo>
                  <a:lnTo>
                    <a:pt x="0" y="7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4353" y="2952"/>
              <a:ext cx="55" cy="85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22" y="0"/>
                </a:cxn>
                <a:cxn ang="0">
                  <a:pos x="61" y="1"/>
                </a:cxn>
                <a:cxn ang="0">
                  <a:pos x="70" y="46"/>
                </a:cxn>
                <a:cxn ang="0">
                  <a:pos x="39" y="93"/>
                </a:cxn>
                <a:cxn ang="0">
                  <a:pos x="111" y="171"/>
                </a:cxn>
                <a:cxn ang="0">
                  <a:pos x="22" y="133"/>
                </a:cxn>
                <a:cxn ang="0">
                  <a:pos x="0" y="68"/>
                </a:cxn>
              </a:cxnLst>
              <a:rect l="0" t="0" r="r" b="b"/>
              <a:pathLst>
                <a:path w="111" h="171">
                  <a:moveTo>
                    <a:pt x="0" y="68"/>
                  </a:moveTo>
                  <a:lnTo>
                    <a:pt x="22" y="0"/>
                  </a:lnTo>
                  <a:lnTo>
                    <a:pt x="61" y="1"/>
                  </a:lnTo>
                  <a:lnTo>
                    <a:pt x="70" y="46"/>
                  </a:lnTo>
                  <a:lnTo>
                    <a:pt x="39" y="93"/>
                  </a:lnTo>
                  <a:lnTo>
                    <a:pt x="111" y="171"/>
                  </a:lnTo>
                  <a:lnTo>
                    <a:pt x="22" y="133"/>
                  </a:lnTo>
                  <a:lnTo>
                    <a:pt x="0" y="6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4340" y="3183"/>
              <a:ext cx="84" cy="97"/>
            </a:xfrm>
            <a:custGeom>
              <a:avLst/>
              <a:gdLst/>
              <a:ahLst/>
              <a:cxnLst>
                <a:cxn ang="0">
                  <a:pos x="0" y="117"/>
                </a:cxn>
                <a:cxn ang="0">
                  <a:pos x="12" y="186"/>
                </a:cxn>
                <a:cxn ang="0">
                  <a:pos x="65" y="193"/>
                </a:cxn>
                <a:cxn ang="0">
                  <a:pos x="106" y="163"/>
                </a:cxn>
                <a:cxn ang="0">
                  <a:pos x="65" y="93"/>
                </a:cxn>
                <a:cxn ang="0">
                  <a:pos x="145" y="34"/>
                </a:cxn>
                <a:cxn ang="0">
                  <a:pos x="168" y="0"/>
                </a:cxn>
                <a:cxn ang="0">
                  <a:pos x="59" y="9"/>
                </a:cxn>
                <a:cxn ang="0">
                  <a:pos x="31" y="25"/>
                </a:cxn>
                <a:cxn ang="0">
                  <a:pos x="0" y="117"/>
                </a:cxn>
              </a:cxnLst>
              <a:rect l="0" t="0" r="r" b="b"/>
              <a:pathLst>
                <a:path w="168" h="193">
                  <a:moveTo>
                    <a:pt x="0" y="117"/>
                  </a:moveTo>
                  <a:lnTo>
                    <a:pt x="12" y="186"/>
                  </a:lnTo>
                  <a:lnTo>
                    <a:pt x="65" y="193"/>
                  </a:lnTo>
                  <a:lnTo>
                    <a:pt x="106" y="163"/>
                  </a:lnTo>
                  <a:lnTo>
                    <a:pt x="65" y="93"/>
                  </a:lnTo>
                  <a:lnTo>
                    <a:pt x="145" y="34"/>
                  </a:lnTo>
                  <a:lnTo>
                    <a:pt x="168" y="0"/>
                  </a:lnTo>
                  <a:lnTo>
                    <a:pt x="59" y="9"/>
                  </a:lnTo>
                  <a:lnTo>
                    <a:pt x="31" y="25"/>
                  </a:lnTo>
                  <a:lnTo>
                    <a:pt x="0" y="11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4207" y="3111"/>
              <a:ext cx="138" cy="150"/>
            </a:xfrm>
            <a:custGeom>
              <a:avLst/>
              <a:gdLst/>
              <a:ahLst/>
              <a:cxnLst>
                <a:cxn ang="0">
                  <a:pos x="0" y="178"/>
                </a:cxn>
                <a:cxn ang="0">
                  <a:pos x="22" y="145"/>
                </a:cxn>
                <a:cxn ang="0">
                  <a:pos x="220" y="0"/>
                </a:cxn>
                <a:cxn ang="0">
                  <a:pos x="276" y="48"/>
                </a:cxn>
                <a:cxn ang="0">
                  <a:pos x="222" y="95"/>
                </a:cxn>
                <a:cxn ang="0">
                  <a:pos x="243" y="162"/>
                </a:cxn>
                <a:cxn ang="0">
                  <a:pos x="159" y="300"/>
                </a:cxn>
                <a:cxn ang="0">
                  <a:pos x="38" y="271"/>
                </a:cxn>
                <a:cxn ang="0">
                  <a:pos x="0" y="178"/>
                </a:cxn>
              </a:cxnLst>
              <a:rect l="0" t="0" r="r" b="b"/>
              <a:pathLst>
                <a:path w="276" h="300">
                  <a:moveTo>
                    <a:pt x="0" y="178"/>
                  </a:moveTo>
                  <a:lnTo>
                    <a:pt x="22" y="145"/>
                  </a:lnTo>
                  <a:lnTo>
                    <a:pt x="220" y="0"/>
                  </a:lnTo>
                  <a:lnTo>
                    <a:pt x="276" y="48"/>
                  </a:lnTo>
                  <a:lnTo>
                    <a:pt x="222" y="95"/>
                  </a:lnTo>
                  <a:lnTo>
                    <a:pt x="243" y="162"/>
                  </a:lnTo>
                  <a:lnTo>
                    <a:pt x="159" y="300"/>
                  </a:lnTo>
                  <a:lnTo>
                    <a:pt x="38" y="271"/>
                  </a:lnTo>
                  <a:lnTo>
                    <a:pt x="0" y="1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4159" y="3287"/>
              <a:ext cx="122" cy="39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6" y="0"/>
                </a:cxn>
                <a:cxn ang="0">
                  <a:pos x="189" y="23"/>
                </a:cxn>
                <a:cxn ang="0">
                  <a:pos x="242" y="49"/>
                </a:cxn>
                <a:cxn ang="0">
                  <a:pos x="243" y="77"/>
                </a:cxn>
                <a:cxn ang="0">
                  <a:pos x="42" y="40"/>
                </a:cxn>
                <a:cxn ang="0">
                  <a:pos x="0" y="20"/>
                </a:cxn>
              </a:cxnLst>
              <a:rect l="0" t="0" r="r" b="b"/>
              <a:pathLst>
                <a:path w="243" h="77">
                  <a:moveTo>
                    <a:pt x="0" y="20"/>
                  </a:moveTo>
                  <a:lnTo>
                    <a:pt x="16" y="0"/>
                  </a:lnTo>
                  <a:lnTo>
                    <a:pt x="189" y="23"/>
                  </a:lnTo>
                  <a:lnTo>
                    <a:pt x="242" y="49"/>
                  </a:lnTo>
                  <a:lnTo>
                    <a:pt x="243" y="77"/>
                  </a:lnTo>
                  <a:lnTo>
                    <a:pt x="42" y="40"/>
                  </a:lnTo>
                  <a:lnTo>
                    <a:pt x="0" y="2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4022" y="3130"/>
              <a:ext cx="146" cy="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2" y="14"/>
                </a:cxn>
                <a:cxn ang="0">
                  <a:pos x="213" y="126"/>
                </a:cxn>
                <a:cxn ang="0">
                  <a:pos x="227" y="174"/>
                </a:cxn>
                <a:cxn ang="0">
                  <a:pos x="293" y="234"/>
                </a:cxn>
                <a:cxn ang="0">
                  <a:pos x="255" y="309"/>
                </a:cxn>
                <a:cxn ang="0">
                  <a:pos x="195" y="262"/>
                </a:cxn>
                <a:cxn ang="0">
                  <a:pos x="96" y="107"/>
                </a:cxn>
                <a:cxn ang="0">
                  <a:pos x="0" y="0"/>
                </a:cxn>
              </a:cxnLst>
              <a:rect l="0" t="0" r="r" b="b"/>
              <a:pathLst>
                <a:path w="293" h="309">
                  <a:moveTo>
                    <a:pt x="0" y="0"/>
                  </a:moveTo>
                  <a:lnTo>
                    <a:pt x="62" y="14"/>
                  </a:lnTo>
                  <a:lnTo>
                    <a:pt x="213" y="126"/>
                  </a:lnTo>
                  <a:lnTo>
                    <a:pt x="227" y="174"/>
                  </a:lnTo>
                  <a:lnTo>
                    <a:pt x="293" y="234"/>
                  </a:lnTo>
                  <a:lnTo>
                    <a:pt x="255" y="309"/>
                  </a:lnTo>
                  <a:lnTo>
                    <a:pt x="195" y="262"/>
                  </a:lnTo>
                  <a:lnTo>
                    <a:pt x="96" y="107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4622" y="2548"/>
              <a:ext cx="79" cy="59"/>
            </a:xfrm>
            <a:custGeom>
              <a:avLst/>
              <a:gdLst/>
              <a:ahLst/>
              <a:cxnLst>
                <a:cxn ang="0">
                  <a:pos x="0" y="98"/>
                </a:cxn>
                <a:cxn ang="0">
                  <a:pos x="19" y="98"/>
                </a:cxn>
                <a:cxn ang="0">
                  <a:pos x="92" y="116"/>
                </a:cxn>
                <a:cxn ang="0">
                  <a:pos x="159" y="68"/>
                </a:cxn>
                <a:cxn ang="0">
                  <a:pos x="150" y="39"/>
                </a:cxn>
                <a:cxn ang="0">
                  <a:pos x="58" y="0"/>
                </a:cxn>
                <a:cxn ang="0">
                  <a:pos x="0" y="98"/>
                </a:cxn>
              </a:cxnLst>
              <a:rect l="0" t="0" r="r" b="b"/>
              <a:pathLst>
                <a:path w="159" h="116">
                  <a:moveTo>
                    <a:pt x="0" y="98"/>
                  </a:moveTo>
                  <a:lnTo>
                    <a:pt x="19" y="98"/>
                  </a:lnTo>
                  <a:lnTo>
                    <a:pt x="92" y="116"/>
                  </a:lnTo>
                  <a:lnTo>
                    <a:pt x="159" y="68"/>
                  </a:lnTo>
                  <a:lnTo>
                    <a:pt x="150" y="39"/>
                  </a:lnTo>
                  <a:lnTo>
                    <a:pt x="58" y="0"/>
                  </a:lnTo>
                  <a:lnTo>
                    <a:pt x="0" y="9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4647" y="2391"/>
              <a:ext cx="41" cy="148"/>
            </a:xfrm>
            <a:custGeom>
              <a:avLst/>
              <a:gdLst/>
              <a:ahLst/>
              <a:cxnLst>
                <a:cxn ang="0">
                  <a:pos x="0" y="75"/>
                </a:cxn>
                <a:cxn ang="0">
                  <a:pos x="14" y="297"/>
                </a:cxn>
                <a:cxn ang="0">
                  <a:pos x="82" y="204"/>
                </a:cxn>
                <a:cxn ang="0">
                  <a:pos x="26" y="0"/>
                </a:cxn>
                <a:cxn ang="0">
                  <a:pos x="0" y="75"/>
                </a:cxn>
              </a:cxnLst>
              <a:rect l="0" t="0" r="r" b="b"/>
              <a:pathLst>
                <a:path w="82" h="297">
                  <a:moveTo>
                    <a:pt x="0" y="75"/>
                  </a:moveTo>
                  <a:lnTo>
                    <a:pt x="14" y="297"/>
                  </a:lnTo>
                  <a:lnTo>
                    <a:pt x="82" y="204"/>
                  </a:lnTo>
                  <a:lnTo>
                    <a:pt x="26" y="0"/>
                  </a:lnTo>
                  <a:lnTo>
                    <a:pt x="0" y="75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4502" y="2615"/>
              <a:ext cx="151" cy="114"/>
            </a:xfrm>
            <a:custGeom>
              <a:avLst/>
              <a:gdLst/>
              <a:ahLst/>
              <a:cxnLst>
                <a:cxn ang="0">
                  <a:pos x="0" y="229"/>
                </a:cxn>
                <a:cxn ang="0">
                  <a:pos x="51" y="185"/>
                </a:cxn>
                <a:cxn ang="0">
                  <a:pos x="131" y="185"/>
                </a:cxn>
                <a:cxn ang="0">
                  <a:pos x="171" y="123"/>
                </a:cxn>
                <a:cxn ang="0">
                  <a:pos x="238" y="81"/>
                </a:cxn>
                <a:cxn ang="0">
                  <a:pos x="285" y="0"/>
                </a:cxn>
                <a:cxn ang="0">
                  <a:pos x="302" y="59"/>
                </a:cxn>
                <a:cxn ang="0">
                  <a:pos x="256" y="193"/>
                </a:cxn>
                <a:cxn ang="0">
                  <a:pos x="160" y="224"/>
                </a:cxn>
                <a:cxn ang="0">
                  <a:pos x="90" y="215"/>
                </a:cxn>
                <a:cxn ang="0">
                  <a:pos x="0" y="229"/>
                </a:cxn>
              </a:cxnLst>
              <a:rect l="0" t="0" r="r" b="b"/>
              <a:pathLst>
                <a:path w="302" h="229">
                  <a:moveTo>
                    <a:pt x="0" y="229"/>
                  </a:moveTo>
                  <a:lnTo>
                    <a:pt x="51" y="185"/>
                  </a:lnTo>
                  <a:lnTo>
                    <a:pt x="131" y="185"/>
                  </a:lnTo>
                  <a:lnTo>
                    <a:pt x="171" y="123"/>
                  </a:lnTo>
                  <a:lnTo>
                    <a:pt x="238" y="81"/>
                  </a:lnTo>
                  <a:lnTo>
                    <a:pt x="285" y="0"/>
                  </a:lnTo>
                  <a:lnTo>
                    <a:pt x="302" y="59"/>
                  </a:lnTo>
                  <a:lnTo>
                    <a:pt x="256" y="193"/>
                  </a:lnTo>
                  <a:lnTo>
                    <a:pt x="160" y="224"/>
                  </a:lnTo>
                  <a:lnTo>
                    <a:pt x="90" y="215"/>
                  </a:lnTo>
                  <a:lnTo>
                    <a:pt x="0" y="22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3815" y="3075"/>
              <a:ext cx="26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100"/>
                </a:cxn>
                <a:cxn ang="0">
                  <a:pos x="51" y="81"/>
                </a:cxn>
                <a:cxn ang="0">
                  <a:pos x="28" y="20"/>
                </a:cxn>
                <a:cxn ang="0">
                  <a:pos x="0" y="0"/>
                </a:cxn>
              </a:cxnLst>
              <a:rect l="0" t="0" r="r" b="b"/>
              <a:pathLst>
                <a:path w="51" h="100">
                  <a:moveTo>
                    <a:pt x="0" y="0"/>
                  </a:moveTo>
                  <a:lnTo>
                    <a:pt x="8" y="100"/>
                  </a:lnTo>
                  <a:lnTo>
                    <a:pt x="51" y="81"/>
                  </a:lnTo>
                  <a:lnTo>
                    <a:pt x="28" y="2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2886" y="1789"/>
              <a:ext cx="143" cy="102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3" y="48"/>
                </a:cxn>
                <a:cxn ang="0">
                  <a:pos x="51" y="113"/>
                </a:cxn>
                <a:cxn ang="0">
                  <a:pos x="131" y="99"/>
                </a:cxn>
                <a:cxn ang="0">
                  <a:pos x="79" y="124"/>
                </a:cxn>
                <a:cxn ang="0">
                  <a:pos x="140" y="155"/>
                </a:cxn>
                <a:cxn ang="0">
                  <a:pos x="87" y="160"/>
                </a:cxn>
                <a:cxn ang="0">
                  <a:pos x="168" y="203"/>
                </a:cxn>
                <a:cxn ang="0">
                  <a:pos x="285" y="74"/>
                </a:cxn>
                <a:cxn ang="0">
                  <a:pos x="150" y="0"/>
                </a:cxn>
                <a:cxn ang="0">
                  <a:pos x="153" y="71"/>
                </a:cxn>
                <a:cxn ang="0">
                  <a:pos x="98" y="17"/>
                </a:cxn>
                <a:cxn ang="0">
                  <a:pos x="0" y="25"/>
                </a:cxn>
              </a:cxnLst>
              <a:rect l="0" t="0" r="r" b="b"/>
              <a:pathLst>
                <a:path w="285" h="203">
                  <a:moveTo>
                    <a:pt x="0" y="25"/>
                  </a:moveTo>
                  <a:lnTo>
                    <a:pt x="3" y="48"/>
                  </a:lnTo>
                  <a:lnTo>
                    <a:pt x="51" y="113"/>
                  </a:lnTo>
                  <a:lnTo>
                    <a:pt x="131" y="99"/>
                  </a:lnTo>
                  <a:lnTo>
                    <a:pt x="79" y="124"/>
                  </a:lnTo>
                  <a:lnTo>
                    <a:pt x="140" y="155"/>
                  </a:lnTo>
                  <a:lnTo>
                    <a:pt x="87" y="160"/>
                  </a:lnTo>
                  <a:lnTo>
                    <a:pt x="168" y="203"/>
                  </a:lnTo>
                  <a:lnTo>
                    <a:pt x="285" y="74"/>
                  </a:lnTo>
                  <a:lnTo>
                    <a:pt x="150" y="0"/>
                  </a:lnTo>
                  <a:lnTo>
                    <a:pt x="153" y="71"/>
                  </a:lnTo>
                  <a:lnTo>
                    <a:pt x="98" y="17"/>
                  </a:lnTo>
                  <a:lnTo>
                    <a:pt x="0" y="25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2986" y="1776"/>
              <a:ext cx="122" cy="41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41" y="57"/>
                </a:cxn>
                <a:cxn ang="0">
                  <a:pos x="138" y="81"/>
                </a:cxn>
                <a:cxn ang="0">
                  <a:pos x="244" y="36"/>
                </a:cxn>
                <a:cxn ang="0">
                  <a:pos x="181" y="9"/>
                </a:cxn>
                <a:cxn ang="0">
                  <a:pos x="111" y="32"/>
                </a:cxn>
                <a:cxn ang="0">
                  <a:pos x="41" y="0"/>
                </a:cxn>
                <a:cxn ang="0">
                  <a:pos x="0" y="36"/>
                </a:cxn>
              </a:cxnLst>
              <a:rect l="0" t="0" r="r" b="b"/>
              <a:pathLst>
                <a:path w="244" h="81">
                  <a:moveTo>
                    <a:pt x="0" y="36"/>
                  </a:moveTo>
                  <a:lnTo>
                    <a:pt x="41" y="57"/>
                  </a:lnTo>
                  <a:lnTo>
                    <a:pt x="138" y="81"/>
                  </a:lnTo>
                  <a:lnTo>
                    <a:pt x="244" y="36"/>
                  </a:lnTo>
                  <a:lnTo>
                    <a:pt x="181" y="9"/>
                  </a:lnTo>
                  <a:lnTo>
                    <a:pt x="111" y="32"/>
                  </a:lnTo>
                  <a:lnTo>
                    <a:pt x="41" y="0"/>
                  </a:lnTo>
                  <a:lnTo>
                    <a:pt x="0" y="3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3021" y="1844"/>
              <a:ext cx="56" cy="28"/>
            </a:xfrm>
            <a:custGeom>
              <a:avLst/>
              <a:gdLst/>
              <a:ahLst/>
              <a:cxnLst>
                <a:cxn ang="0">
                  <a:pos x="0" y="47"/>
                </a:cxn>
                <a:cxn ang="0">
                  <a:pos x="9" y="17"/>
                </a:cxn>
                <a:cxn ang="0">
                  <a:pos x="58" y="0"/>
                </a:cxn>
                <a:cxn ang="0">
                  <a:pos x="112" y="30"/>
                </a:cxn>
                <a:cxn ang="0">
                  <a:pos x="47" y="56"/>
                </a:cxn>
                <a:cxn ang="0">
                  <a:pos x="0" y="47"/>
                </a:cxn>
              </a:cxnLst>
              <a:rect l="0" t="0" r="r" b="b"/>
              <a:pathLst>
                <a:path w="112" h="56">
                  <a:moveTo>
                    <a:pt x="0" y="47"/>
                  </a:moveTo>
                  <a:lnTo>
                    <a:pt x="9" y="17"/>
                  </a:lnTo>
                  <a:lnTo>
                    <a:pt x="58" y="0"/>
                  </a:lnTo>
                  <a:lnTo>
                    <a:pt x="112" y="30"/>
                  </a:lnTo>
                  <a:lnTo>
                    <a:pt x="47" y="56"/>
                  </a:lnTo>
                  <a:lnTo>
                    <a:pt x="0" y="4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3434" y="1986"/>
              <a:ext cx="83" cy="59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65" y="82"/>
                </a:cxn>
                <a:cxn ang="0">
                  <a:pos x="60" y="113"/>
                </a:cxn>
                <a:cxn ang="0">
                  <a:pos x="165" y="118"/>
                </a:cxn>
                <a:cxn ang="0">
                  <a:pos x="107" y="15"/>
                </a:cxn>
                <a:cxn ang="0">
                  <a:pos x="45" y="0"/>
                </a:cxn>
                <a:cxn ang="0">
                  <a:pos x="0" y="54"/>
                </a:cxn>
              </a:cxnLst>
              <a:rect l="0" t="0" r="r" b="b"/>
              <a:pathLst>
                <a:path w="165" h="118">
                  <a:moveTo>
                    <a:pt x="0" y="54"/>
                  </a:moveTo>
                  <a:lnTo>
                    <a:pt x="65" y="82"/>
                  </a:lnTo>
                  <a:lnTo>
                    <a:pt x="60" y="113"/>
                  </a:lnTo>
                  <a:lnTo>
                    <a:pt x="165" y="118"/>
                  </a:lnTo>
                  <a:lnTo>
                    <a:pt x="107" y="15"/>
                  </a:lnTo>
                  <a:lnTo>
                    <a:pt x="45" y="0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3462" y="1881"/>
              <a:ext cx="197" cy="101"/>
            </a:xfrm>
            <a:custGeom>
              <a:avLst/>
              <a:gdLst/>
              <a:ahLst/>
              <a:cxnLst>
                <a:cxn ang="0">
                  <a:pos x="0" y="172"/>
                </a:cxn>
                <a:cxn ang="0">
                  <a:pos x="82" y="202"/>
                </a:cxn>
                <a:cxn ang="0">
                  <a:pos x="184" y="104"/>
                </a:cxn>
                <a:cxn ang="0">
                  <a:pos x="392" y="42"/>
                </a:cxn>
                <a:cxn ang="0">
                  <a:pos x="372" y="0"/>
                </a:cxn>
                <a:cxn ang="0">
                  <a:pos x="198" y="39"/>
                </a:cxn>
                <a:cxn ang="0">
                  <a:pos x="53" y="98"/>
                </a:cxn>
                <a:cxn ang="0">
                  <a:pos x="0" y="172"/>
                </a:cxn>
              </a:cxnLst>
              <a:rect l="0" t="0" r="r" b="b"/>
              <a:pathLst>
                <a:path w="392" h="202">
                  <a:moveTo>
                    <a:pt x="0" y="172"/>
                  </a:moveTo>
                  <a:lnTo>
                    <a:pt x="82" y="202"/>
                  </a:lnTo>
                  <a:lnTo>
                    <a:pt x="184" y="104"/>
                  </a:lnTo>
                  <a:lnTo>
                    <a:pt x="392" y="42"/>
                  </a:lnTo>
                  <a:lnTo>
                    <a:pt x="372" y="0"/>
                  </a:lnTo>
                  <a:lnTo>
                    <a:pt x="198" y="39"/>
                  </a:lnTo>
                  <a:lnTo>
                    <a:pt x="53" y="98"/>
                  </a:lnTo>
                  <a:lnTo>
                    <a:pt x="0" y="1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2607" y="2373"/>
              <a:ext cx="61" cy="63"/>
            </a:xfrm>
            <a:custGeom>
              <a:avLst/>
              <a:gdLst/>
              <a:ahLst/>
              <a:cxnLst>
                <a:cxn ang="0">
                  <a:pos x="9" y="126"/>
                </a:cxn>
                <a:cxn ang="0">
                  <a:pos x="101" y="116"/>
                </a:cxn>
                <a:cxn ang="0">
                  <a:pos x="122" y="31"/>
                </a:cxn>
                <a:cxn ang="0">
                  <a:pos x="75" y="0"/>
                </a:cxn>
                <a:cxn ang="0">
                  <a:pos x="0" y="51"/>
                </a:cxn>
                <a:cxn ang="0">
                  <a:pos x="31" y="81"/>
                </a:cxn>
                <a:cxn ang="0">
                  <a:pos x="9" y="126"/>
                </a:cxn>
              </a:cxnLst>
              <a:rect l="0" t="0" r="r" b="b"/>
              <a:pathLst>
                <a:path w="122" h="126">
                  <a:moveTo>
                    <a:pt x="9" y="126"/>
                  </a:moveTo>
                  <a:lnTo>
                    <a:pt x="101" y="116"/>
                  </a:lnTo>
                  <a:lnTo>
                    <a:pt x="122" y="31"/>
                  </a:lnTo>
                  <a:lnTo>
                    <a:pt x="75" y="0"/>
                  </a:lnTo>
                  <a:lnTo>
                    <a:pt x="0" y="51"/>
                  </a:lnTo>
                  <a:lnTo>
                    <a:pt x="31" y="81"/>
                  </a:lnTo>
                  <a:lnTo>
                    <a:pt x="9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2662" y="2311"/>
              <a:ext cx="104" cy="160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31" y="2"/>
                </a:cxn>
                <a:cxn ang="0">
                  <a:pos x="75" y="0"/>
                </a:cxn>
                <a:cxn ang="0">
                  <a:pos x="48" y="39"/>
                </a:cxn>
                <a:cxn ang="0">
                  <a:pos x="112" y="44"/>
                </a:cxn>
                <a:cxn ang="0">
                  <a:pos x="75" y="100"/>
                </a:cxn>
                <a:cxn ang="0">
                  <a:pos x="120" y="116"/>
                </a:cxn>
                <a:cxn ang="0">
                  <a:pos x="167" y="182"/>
                </a:cxn>
                <a:cxn ang="0">
                  <a:pos x="162" y="217"/>
                </a:cxn>
                <a:cxn ang="0">
                  <a:pos x="207" y="223"/>
                </a:cxn>
                <a:cxn ang="0">
                  <a:pos x="200" y="277"/>
                </a:cxn>
                <a:cxn ang="0">
                  <a:pos x="11" y="319"/>
                </a:cxn>
                <a:cxn ang="0">
                  <a:pos x="69" y="271"/>
                </a:cxn>
                <a:cxn ang="0">
                  <a:pos x="20" y="251"/>
                </a:cxn>
                <a:cxn ang="0">
                  <a:pos x="34" y="217"/>
                </a:cxn>
                <a:cxn ang="0">
                  <a:pos x="83" y="195"/>
                </a:cxn>
                <a:cxn ang="0">
                  <a:pos x="80" y="139"/>
                </a:cxn>
                <a:cxn ang="0">
                  <a:pos x="28" y="148"/>
                </a:cxn>
                <a:cxn ang="0">
                  <a:pos x="19" y="77"/>
                </a:cxn>
                <a:cxn ang="0">
                  <a:pos x="0" y="72"/>
                </a:cxn>
              </a:cxnLst>
              <a:rect l="0" t="0" r="r" b="b"/>
              <a:pathLst>
                <a:path w="207" h="319">
                  <a:moveTo>
                    <a:pt x="0" y="72"/>
                  </a:moveTo>
                  <a:lnTo>
                    <a:pt x="31" y="2"/>
                  </a:lnTo>
                  <a:lnTo>
                    <a:pt x="75" y="0"/>
                  </a:lnTo>
                  <a:lnTo>
                    <a:pt x="48" y="39"/>
                  </a:lnTo>
                  <a:lnTo>
                    <a:pt x="112" y="44"/>
                  </a:lnTo>
                  <a:lnTo>
                    <a:pt x="75" y="100"/>
                  </a:lnTo>
                  <a:lnTo>
                    <a:pt x="120" y="116"/>
                  </a:lnTo>
                  <a:lnTo>
                    <a:pt x="167" y="182"/>
                  </a:lnTo>
                  <a:lnTo>
                    <a:pt x="162" y="217"/>
                  </a:lnTo>
                  <a:lnTo>
                    <a:pt x="207" y="223"/>
                  </a:lnTo>
                  <a:lnTo>
                    <a:pt x="200" y="277"/>
                  </a:lnTo>
                  <a:lnTo>
                    <a:pt x="11" y="319"/>
                  </a:lnTo>
                  <a:lnTo>
                    <a:pt x="69" y="271"/>
                  </a:lnTo>
                  <a:lnTo>
                    <a:pt x="20" y="251"/>
                  </a:lnTo>
                  <a:lnTo>
                    <a:pt x="34" y="217"/>
                  </a:lnTo>
                  <a:lnTo>
                    <a:pt x="83" y="195"/>
                  </a:lnTo>
                  <a:lnTo>
                    <a:pt x="80" y="139"/>
                  </a:lnTo>
                  <a:lnTo>
                    <a:pt x="28" y="148"/>
                  </a:lnTo>
                  <a:lnTo>
                    <a:pt x="19" y="77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2852" y="2616"/>
              <a:ext cx="20" cy="36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8" y="65"/>
                </a:cxn>
                <a:cxn ang="0">
                  <a:pos x="24" y="73"/>
                </a:cxn>
                <a:cxn ang="0">
                  <a:pos x="41" y="28"/>
                </a:cxn>
                <a:cxn ang="0">
                  <a:pos x="25" y="0"/>
                </a:cxn>
                <a:cxn ang="0">
                  <a:pos x="0" y="9"/>
                </a:cxn>
              </a:cxnLst>
              <a:rect l="0" t="0" r="r" b="b"/>
              <a:pathLst>
                <a:path w="41" h="73">
                  <a:moveTo>
                    <a:pt x="0" y="9"/>
                  </a:moveTo>
                  <a:lnTo>
                    <a:pt x="8" y="65"/>
                  </a:lnTo>
                  <a:lnTo>
                    <a:pt x="24" y="73"/>
                  </a:lnTo>
                  <a:lnTo>
                    <a:pt x="41" y="28"/>
                  </a:lnTo>
                  <a:lnTo>
                    <a:pt x="25" y="0"/>
                  </a:lnTo>
                  <a:lnTo>
                    <a:pt x="0" y="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2910" y="2663"/>
              <a:ext cx="40" cy="25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70" y="50"/>
                </a:cxn>
                <a:cxn ang="0">
                  <a:pos x="81" y="0"/>
                </a:cxn>
                <a:cxn ang="0">
                  <a:pos x="0" y="12"/>
                </a:cxn>
              </a:cxnLst>
              <a:rect l="0" t="0" r="r" b="b"/>
              <a:pathLst>
                <a:path w="81" h="50">
                  <a:moveTo>
                    <a:pt x="0" y="12"/>
                  </a:moveTo>
                  <a:lnTo>
                    <a:pt x="70" y="50"/>
                  </a:lnTo>
                  <a:lnTo>
                    <a:pt x="81" y="0"/>
                  </a:lnTo>
                  <a:lnTo>
                    <a:pt x="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2619" y="1860"/>
              <a:ext cx="2683" cy="1326"/>
            </a:xfrm>
            <a:custGeom>
              <a:avLst/>
              <a:gdLst/>
              <a:ahLst/>
              <a:cxnLst>
                <a:cxn ang="0">
                  <a:pos x="1398" y="2248"/>
                </a:cxn>
                <a:cxn ang="0">
                  <a:pos x="1857" y="2077"/>
                </a:cxn>
                <a:cxn ang="0">
                  <a:pos x="1550" y="1903"/>
                </a:cxn>
                <a:cxn ang="0">
                  <a:pos x="2036" y="1993"/>
                </a:cxn>
                <a:cxn ang="0">
                  <a:pos x="2329" y="2474"/>
                </a:cxn>
                <a:cxn ang="0">
                  <a:pos x="2711" y="2071"/>
                </a:cxn>
                <a:cxn ang="0">
                  <a:pos x="2948" y="2517"/>
                </a:cxn>
                <a:cxn ang="0">
                  <a:pos x="2955" y="2496"/>
                </a:cxn>
                <a:cxn ang="0">
                  <a:pos x="3186" y="2379"/>
                </a:cxn>
                <a:cxn ang="0">
                  <a:pos x="3286" y="2093"/>
                </a:cxn>
                <a:cxn ang="0">
                  <a:pos x="3501" y="1625"/>
                </a:cxn>
                <a:cxn ang="0">
                  <a:pos x="3624" y="1569"/>
                </a:cxn>
                <a:cxn ang="0">
                  <a:pos x="3796" y="1443"/>
                </a:cxn>
                <a:cxn ang="0">
                  <a:pos x="3886" y="1050"/>
                </a:cxn>
                <a:cxn ang="0">
                  <a:pos x="4562" y="767"/>
                </a:cxn>
                <a:cxn ang="0">
                  <a:pos x="4464" y="1188"/>
                </a:cxn>
                <a:cxn ang="0">
                  <a:pos x="4827" y="849"/>
                </a:cxn>
                <a:cxn ang="0">
                  <a:pos x="5295" y="658"/>
                </a:cxn>
                <a:cxn ang="0">
                  <a:pos x="4820" y="465"/>
                </a:cxn>
                <a:cxn ang="0">
                  <a:pos x="4266" y="299"/>
                </a:cxn>
                <a:cxn ang="0">
                  <a:pos x="3730" y="255"/>
                </a:cxn>
                <a:cxn ang="0">
                  <a:pos x="3107" y="250"/>
                </a:cxn>
                <a:cxn ang="0">
                  <a:pos x="3132" y="44"/>
                </a:cxn>
                <a:cxn ang="0">
                  <a:pos x="2580" y="212"/>
                </a:cxn>
                <a:cxn ang="0">
                  <a:pos x="2357" y="362"/>
                </a:cxn>
                <a:cxn ang="0">
                  <a:pos x="2214" y="515"/>
                </a:cxn>
                <a:cxn ang="0">
                  <a:pos x="2086" y="490"/>
                </a:cxn>
                <a:cxn ang="0">
                  <a:pos x="1696" y="457"/>
                </a:cxn>
                <a:cxn ang="0">
                  <a:pos x="1322" y="611"/>
                </a:cxn>
                <a:cxn ang="0">
                  <a:pos x="1186" y="599"/>
                </a:cxn>
                <a:cxn ang="0">
                  <a:pos x="1105" y="411"/>
                </a:cxn>
                <a:cxn ang="0">
                  <a:pos x="873" y="409"/>
                </a:cxn>
                <a:cxn ang="0">
                  <a:pos x="671" y="498"/>
                </a:cxn>
                <a:cxn ang="0">
                  <a:pos x="387" y="806"/>
                </a:cxn>
                <a:cxn ang="0">
                  <a:pos x="596" y="980"/>
                </a:cxn>
                <a:cxn ang="0">
                  <a:pos x="753" y="849"/>
                </a:cxn>
                <a:cxn ang="0">
                  <a:pos x="893" y="594"/>
                </a:cxn>
                <a:cxn ang="0">
                  <a:pos x="993" y="821"/>
                </a:cxn>
                <a:cxn ang="0">
                  <a:pos x="814" y="970"/>
                </a:cxn>
                <a:cxn ang="0">
                  <a:pos x="586" y="1059"/>
                </a:cxn>
                <a:cxn ang="0">
                  <a:pos x="473" y="966"/>
                </a:cxn>
                <a:cxn ang="0">
                  <a:pos x="382" y="1158"/>
                </a:cxn>
                <a:cxn ang="0">
                  <a:pos x="128" y="1272"/>
                </a:cxn>
                <a:cxn ang="0">
                  <a:pos x="206" y="1445"/>
                </a:cxn>
                <a:cxn ang="0">
                  <a:pos x="56" y="1644"/>
                </a:cxn>
                <a:cxn ang="0">
                  <a:pos x="335" y="1497"/>
                </a:cxn>
                <a:cxn ang="0">
                  <a:pos x="488" y="1409"/>
                </a:cxn>
                <a:cxn ang="0">
                  <a:pos x="709" y="1583"/>
                </a:cxn>
                <a:cxn ang="0">
                  <a:pos x="580" y="1378"/>
                </a:cxn>
                <a:cxn ang="0">
                  <a:pos x="794" y="1564"/>
                </a:cxn>
                <a:cxn ang="0">
                  <a:pos x="870" y="1664"/>
                </a:cxn>
                <a:cxn ang="0">
                  <a:pos x="993" y="1522"/>
                </a:cxn>
                <a:cxn ang="0">
                  <a:pos x="1108" y="1331"/>
                </a:cxn>
                <a:cxn ang="0">
                  <a:pos x="1235" y="1376"/>
                </a:cxn>
                <a:cxn ang="0">
                  <a:pos x="1267" y="1334"/>
                </a:cxn>
                <a:cxn ang="0">
                  <a:pos x="1196" y="1485"/>
                </a:cxn>
                <a:cxn ang="0">
                  <a:pos x="981" y="1606"/>
                </a:cxn>
                <a:cxn ang="0">
                  <a:pos x="1221" y="1654"/>
                </a:cxn>
              </a:cxnLst>
              <a:rect l="0" t="0" r="r" b="b"/>
              <a:pathLst>
                <a:path w="5365" h="2653">
                  <a:moveTo>
                    <a:pt x="1118" y="1871"/>
                  </a:moveTo>
                  <a:lnTo>
                    <a:pt x="1191" y="1878"/>
                  </a:lnTo>
                  <a:lnTo>
                    <a:pt x="1280" y="2040"/>
                  </a:lnTo>
                  <a:lnTo>
                    <a:pt x="1350" y="2161"/>
                  </a:lnTo>
                  <a:lnTo>
                    <a:pt x="1398" y="2248"/>
                  </a:lnTo>
                  <a:lnTo>
                    <a:pt x="1419" y="2351"/>
                  </a:lnTo>
                  <a:lnTo>
                    <a:pt x="1556" y="2315"/>
                  </a:lnTo>
                  <a:lnTo>
                    <a:pt x="1727" y="2231"/>
                  </a:lnTo>
                  <a:lnTo>
                    <a:pt x="1802" y="2175"/>
                  </a:lnTo>
                  <a:lnTo>
                    <a:pt x="1857" y="2077"/>
                  </a:lnTo>
                  <a:lnTo>
                    <a:pt x="1755" y="1975"/>
                  </a:lnTo>
                  <a:lnTo>
                    <a:pt x="1698" y="2029"/>
                  </a:lnTo>
                  <a:lnTo>
                    <a:pt x="1656" y="2028"/>
                  </a:lnTo>
                  <a:lnTo>
                    <a:pt x="1615" y="2012"/>
                  </a:lnTo>
                  <a:lnTo>
                    <a:pt x="1550" y="1903"/>
                  </a:lnTo>
                  <a:lnTo>
                    <a:pt x="1540" y="1861"/>
                  </a:lnTo>
                  <a:lnTo>
                    <a:pt x="1595" y="1857"/>
                  </a:lnTo>
                  <a:lnTo>
                    <a:pt x="1632" y="1922"/>
                  </a:lnTo>
                  <a:lnTo>
                    <a:pt x="1791" y="1984"/>
                  </a:lnTo>
                  <a:lnTo>
                    <a:pt x="2036" y="1993"/>
                  </a:lnTo>
                  <a:lnTo>
                    <a:pt x="2140" y="2127"/>
                  </a:lnTo>
                  <a:lnTo>
                    <a:pt x="2179" y="2116"/>
                  </a:lnTo>
                  <a:lnTo>
                    <a:pt x="2243" y="2270"/>
                  </a:lnTo>
                  <a:lnTo>
                    <a:pt x="2268" y="2360"/>
                  </a:lnTo>
                  <a:lnTo>
                    <a:pt x="2329" y="2474"/>
                  </a:lnTo>
                  <a:lnTo>
                    <a:pt x="2393" y="2418"/>
                  </a:lnTo>
                  <a:lnTo>
                    <a:pt x="2407" y="2267"/>
                  </a:lnTo>
                  <a:lnTo>
                    <a:pt x="2616" y="2088"/>
                  </a:lnTo>
                  <a:lnTo>
                    <a:pt x="2675" y="2098"/>
                  </a:lnTo>
                  <a:lnTo>
                    <a:pt x="2711" y="2071"/>
                  </a:lnTo>
                  <a:lnTo>
                    <a:pt x="2787" y="2194"/>
                  </a:lnTo>
                  <a:lnTo>
                    <a:pt x="2786" y="2258"/>
                  </a:lnTo>
                  <a:lnTo>
                    <a:pt x="2853" y="2219"/>
                  </a:lnTo>
                  <a:lnTo>
                    <a:pt x="2893" y="2471"/>
                  </a:lnTo>
                  <a:lnTo>
                    <a:pt x="2948" y="2517"/>
                  </a:lnTo>
                  <a:lnTo>
                    <a:pt x="2977" y="2615"/>
                  </a:lnTo>
                  <a:lnTo>
                    <a:pt x="3044" y="2653"/>
                  </a:lnTo>
                  <a:lnTo>
                    <a:pt x="3046" y="2653"/>
                  </a:lnTo>
                  <a:lnTo>
                    <a:pt x="3033" y="2558"/>
                  </a:lnTo>
                  <a:lnTo>
                    <a:pt x="2955" y="2496"/>
                  </a:lnTo>
                  <a:lnTo>
                    <a:pt x="2916" y="2418"/>
                  </a:lnTo>
                  <a:lnTo>
                    <a:pt x="2943" y="2323"/>
                  </a:lnTo>
                  <a:lnTo>
                    <a:pt x="3033" y="2405"/>
                  </a:lnTo>
                  <a:lnTo>
                    <a:pt x="3072" y="2460"/>
                  </a:lnTo>
                  <a:lnTo>
                    <a:pt x="3186" y="2379"/>
                  </a:lnTo>
                  <a:lnTo>
                    <a:pt x="3175" y="2276"/>
                  </a:lnTo>
                  <a:lnTo>
                    <a:pt x="3088" y="2181"/>
                  </a:lnTo>
                  <a:lnTo>
                    <a:pt x="3155" y="2104"/>
                  </a:lnTo>
                  <a:lnTo>
                    <a:pt x="3211" y="2141"/>
                  </a:lnTo>
                  <a:lnTo>
                    <a:pt x="3286" y="2093"/>
                  </a:lnTo>
                  <a:lnTo>
                    <a:pt x="3442" y="2014"/>
                  </a:lnTo>
                  <a:lnTo>
                    <a:pt x="3526" y="1810"/>
                  </a:lnTo>
                  <a:lnTo>
                    <a:pt x="3456" y="1715"/>
                  </a:lnTo>
                  <a:lnTo>
                    <a:pt x="3548" y="1640"/>
                  </a:lnTo>
                  <a:lnTo>
                    <a:pt x="3501" y="1625"/>
                  </a:lnTo>
                  <a:lnTo>
                    <a:pt x="3449" y="1644"/>
                  </a:lnTo>
                  <a:lnTo>
                    <a:pt x="3411" y="1606"/>
                  </a:lnTo>
                  <a:lnTo>
                    <a:pt x="3523" y="1522"/>
                  </a:lnTo>
                  <a:lnTo>
                    <a:pt x="3510" y="1597"/>
                  </a:lnTo>
                  <a:lnTo>
                    <a:pt x="3624" y="1569"/>
                  </a:lnTo>
                  <a:lnTo>
                    <a:pt x="3654" y="1625"/>
                  </a:lnTo>
                  <a:lnTo>
                    <a:pt x="3643" y="1732"/>
                  </a:lnTo>
                  <a:lnTo>
                    <a:pt x="3735" y="1678"/>
                  </a:lnTo>
                  <a:lnTo>
                    <a:pt x="3679" y="1561"/>
                  </a:lnTo>
                  <a:lnTo>
                    <a:pt x="3796" y="1443"/>
                  </a:lnTo>
                  <a:lnTo>
                    <a:pt x="3836" y="1471"/>
                  </a:lnTo>
                  <a:lnTo>
                    <a:pt x="4022" y="1273"/>
                  </a:lnTo>
                  <a:lnTo>
                    <a:pt x="4054" y="1143"/>
                  </a:lnTo>
                  <a:lnTo>
                    <a:pt x="4007" y="1068"/>
                  </a:lnTo>
                  <a:lnTo>
                    <a:pt x="3886" y="1050"/>
                  </a:lnTo>
                  <a:lnTo>
                    <a:pt x="4085" y="877"/>
                  </a:lnTo>
                  <a:lnTo>
                    <a:pt x="4247" y="875"/>
                  </a:lnTo>
                  <a:lnTo>
                    <a:pt x="4413" y="879"/>
                  </a:lnTo>
                  <a:lnTo>
                    <a:pt x="4477" y="778"/>
                  </a:lnTo>
                  <a:lnTo>
                    <a:pt x="4562" y="767"/>
                  </a:lnTo>
                  <a:lnTo>
                    <a:pt x="4555" y="823"/>
                  </a:lnTo>
                  <a:lnTo>
                    <a:pt x="4664" y="754"/>
                  </a:lnTo>
                  <a:lnTo>
                    <a:pt x="4464" y="931"/>
                  </a:lnTo>
                  <a:lnTo>
                    <a:pt x="4441" y="975"/>
                  </a:lnTo>
                  <a:lnTo>
                    <a:pt x="4464" y="1188"/>
                  </a:lnTo>
                  <a:lnTo>
                    <a:pt x="4608" y="1051"/>
                  </a:lnTo>
                  <a:lnTo>
                    <a:pt x="4603" y="921"/>
                  </a:lnTo>
                  <a:lnTo>
                    <a:pt x="4645" y="851"/>
                  </a:lnTo>
                  <a:lnTo>
                    <a:pt x="4771" y="821"/>
                  </a:lnTo>
                  <a:lnTo>
                    <a:pt x="4827" y="849"/>
                  </a:lnTo>
                  <a:lnTo>
                    <a:pt x="5013" y="742"/>
                  </a:lnTo>
                  <a:lnTo>
                    <a:pt x="5072" y="718"/>
                  </a:lnTo>
                  <a:lnTo>
                    <a:pt x="5049" y="655"/>
                  </a:lnTo>
                  <a:lnTo>
                    <a:pt x="5128" y="613"/>
                  </a:lnTo>
                  <a:lnTo>
                    <a:pt x="5295" y="658"/>
                  </a:lnTo>
                  <a:lnTo>
                    <a:pt x="5365" y="585"/>
                  </a:lnTo>
                  <a:lnTo>
                    <a:pt x="5214" y="515"/>
                  </a:lnTo>
                  <a:lnTo>
                    <a:pt x="5041" y="434"/>
                  </a:lnTo>
                  <a:lnTo>
                    <a:pt x="4837" y="403"/>
                  </a:lnTo>
                  <a:lnTo>
                    <a:pt x="4820" y="465"/>
                  </a:lnTo>
                  <a:lnTo>
                    <a:pt x="4734" y="432"/>
                  </a:lnTo>
                  <a:lnTo>
                    <a:pt x="4590" y="437"/>
                  </a:lnTo>
                  <a:lnTo>
                    <a:pt x="4520" y="362"/>
                  </a:lnTo>
                  <a:lnTo>
                    <a:pt x="4352" y="367"/>
                  </a:lnTo>
                  <a:lnTo>
                    <a:pt x="4266" y="299"/>
                  </a:lnTo>
                  <a:lnTo>
                    <a:pt x="4042" y="264"/>
                  </a:lnTo>
                  <a:lnTo>
                    <a:pt x="3959" y="348"/>
                  </a:lnTo>
                  <a:lnTo>
                    <a:pt x="3817" y="308"/>
                  </a:lnTo>
                  <a:lnTo>
                    <a:pt x="3780" y="373"/>
                  </a:lnTo>
                  <a:lnTo>
                    <a:pt x="3730" y="255"/>
                  </a:lnTo>
                  <a:lnTo>
                    <a:pt x="3566" y="216"/>
                  </a:lnTo>
                  <a:lnTo>
                    <a:pt x="3562" y="255"/>
                  </a:lnTo>
                  <a:lnTo>
                    <a:pt x="3362" y="221"/>
                  </a:lnTo>
                  <a:lnTo>
                    <a:pt x="3228" y="222"/>
                  </a:lnTo>
                  <a:lnTo>
                    <a:pt x="3107" y="250"/>
                  </a:lnTo>
                  <a:lnTo>
                    <a:pt x="3289" y="149"/>
                  </a:lnTo>
                  <a:lnTo>
                    <a:pt x="3308" y="104"/>
                  </a:lnTo>
                  <a:lnTo>
                    <a:pt x="3236" y="56"/>
                  </a:lnTo>
                  <a:lnTo>
                    <a:pt x="3100" y="73"/>
                  </a:lnTo>
                  <a:lnTo>
                    <a:pt x="3132" y="44"/>
                  </a:lnTo>
                  <a:lnTo>
                    <a:pt x="3047" y="0"/>
                  </a:lnTo>
                  <a:lnTo>
                    <a:pt x="2901" y="84"/>
                  </a:lnTo>
                  <a:lnTo>
                    <a:pt x="2761" y="104"/>
                  </a:lnTo>
                  <a:lnTo>
                    <a:pt x="2606" y="151"/>
                  </a:lnTo>
                  <a:lnTo>
                    <a:pt x="2580" y="212"/>
                  </a:lnTo>
                  <a:lnTo>
                    <a:pt x="2415" y="227"/>
                  </a:lnTo>
                  <a:lnTo>
                    <a:pt x="2427" y="288"/>
                  </a:lnTo>
                  <a:lnTo>
                    <a:pt x="2491" y="325"/>
                  </a:lnTo>
                  <a:lnTo>
                    <a:pt x="2357" y="292"/>
                  </a:lnTo>
                  <a:lnTo>
                    <a:pt x="2357" y="362"/>
                  </a:lnTo>
                  <a:lnTo>
                    <a:pt x="2287" y="344"/>
                  </a:lnTo>
                  <a:lnTo>
                    <a:pt x="2265" y="296"/>
                  </a:lnTo>
                  <a:lnTo>
                    <a:pt x="2212" y="330"/>
                  </a:lnTo>
                  <a:lnTo>
                    <a:pt x="2246" y="373"/>
                  </a:lnTo>
                  <a:lnTo>
                    <a:pt x="2214" y="515"/>
                  </a:lnTo>
                  <a:lnTo>
                    <a:pt x="2173" y="260"/>
                  </a:lnTo>
                  <a:lnTo>
                    <a:pt x="2112" y="260"/>
                  </a:lnTo>
                  <a:lnTo>
                    <a:pt x="2047" y="425"/>
                  </a:lnTo>
                  <a:lnTo>
                    <a:pt x="2108" y="462"/>
                  </a:lnTo>
                  <a:lnTo>
                    <a:pt x="2086" y="490"/>
                  </a:lnTo>
                  <a:lnTo>
                    <a:pt x="1975" y="429"/>
                  </a:lnTo>
                  <a:lnTo>
                    <a:pt x="1886" y="414"/>
                  </a:lnTo>
                  <a:lnTo>
                    <a:pt x="1886" y="457"/>
                  </a:lnTo>
                  <a:lnTo>
                    <a:pt x="1719" y="493"/>
                  </a:lnTo>
                  <a:lnTo>
                    <a:pt x="1696" y="457"/>
                  </a:lnTo>
                  <a:lnTo>
                    <a:pt x="1540" y="523"/>
                  </a:lnTo>
                  <a:lnTo>
                    <a:pt x="1436" y="487"/>
                  </a:lnTo>
                  <a:lnTo>
                    <a:pt x="1436" y="599"/>
                  </a:lnTo>
                  <a:lnTo>
                    <a:pt x="1389" y="566"/>
                  </a:lnTo>
                  <a:lnTo>
                    <a:pt x="1322" y="611"/>
                  </a:lnTo>
                  <a:lnTo>
                    <a:pt x="1350" y="656"/>
                  </a:lnTo>
                  <a:lnTo>
                    <a:pt x="1236" y="647"/>
                  </a:lnTo>
                  <a:lnTo>
                    <a:pt x="1261" y="692"/>
                  </a:lnTo>
                  <a:lnTo>
                    <a:pt x="1182" y="656"/>
                  </a:lnTo>
                  <a:lnTo>
                    <a:pt x="1186" y="599"/>
                  </a:lnTo>
                  <a:lnTo>
                    <a:pt x="1108" y="544"/>
                  </a:lnTo>
                  <a:lnTo>
                    <a:pt x="1294" y="588"/>
                  </a:lnTo>
                  <a:lnTo>
                    <a:pt x="1352" y="518"/>
                  </a:lnTo>
                  <a:lnTo>
                    <a:pt x="1213" y="445"/>
                  </a:lnTo>
                  <a:lnTo>
                    <a:pt x="1105" y="411"/>
                  </a:lnTo>
                  <a:lnTo>
                    <a:pt x="1021" y="400"/>
                  </a:lnTo>
                  <a:lnTo>
                    <a:pt x="1082" y="387"/>
                  </a:lnTo>
                  <a:lnTo>
                    <a:pt x="992" y="353"/>
                  </a:lnTo>
                  <a:lnTo>
                    <a:pt x="920" y="359"/>
                  </a:lnTo>
                  <a:lnTo>
                    <a:pt x="873" y="409"/>
                  </a:lnTo>
                  <a:lnTo>
                    <a:pt x="830" y="392"/>
                  </a:lnTo>
                  <a:lnTo>
                    <a:pt x="773" y="443"/>
                  </a:lnTo>
                  <a:lnTo>
                    <a:pt x="741" y="432"/>
                  </a:lnTo>
                  <a:lnTo>
                    <a:pt x="724" y="467"/>
                  </a:lnTo>
                  <a:lnTo>
                    <a:pt x="671" y="498"/>
                  </a:lnTo>
                  <a:lnTo>
                    <a:pt x="582" y="628"/>
                  </a:lnTo>
                  <a:lnTo>
                    <a:pt x="512" y="684"/>
                  </a:lnTo>
                  <a:lnTo>
                    <a:pt x="388" y="757"/>
                  </a:lnTo>
                  <a:lnTo>
                    <a:pt x="452" y="784"/>
                  </a:lnTo>
                  <a:lnTo>
                    <a:pt x="387" y="806"/>
                  </a:lnTo>
                  <a:lnTo>
                    <a:pt x="401" y="905"/>
                  </a:lnTo>
                  <a:lnTo>
                    <a:pt x="468" y="916"/>
                  </a:lnTo>
                  <a:lnTo>
                    <a:pt x="533" y="851"/>
                  </a:lnTo>
                  <a:lnTo>
                    <a:pt x="566" y="947"/>
                  </a:lnTo>
                  <a:lnTo>
                    <a:pt x="596" y="980"/>
                  </a:lnTo>
                  <a:lnTo>
                    <a:pt x="593" y="1023"/>
                  </a:lnTo>
                  <a:lnTo>
                    <a:pt x="675" y="995"/>
                  </a:lnTo>
                  <a:lnTo>
                    <a:pt x="700" y="907"/>
                  </a:lnTo>
                  <a:lnTo>
                    <a:pt x="683" y="899"/>
                  </a:lnTo>
                  <a:lnTo>
                    <a:pt x="753" y="849"/>
                  </a:lnTo>
                  <a:lnTo>
                    <a:pt x="714" y="821"/>
                  </a:lnTo>
                  <a:lnTo>
                    <a:pt x="714" y="742"/>
                  </a:lnTo>
                  <a:lnTo>
                    <a:pt x="830" y="659"/>
                  </a:lnTo>
                  <a:lnTo>
                    <a:pt x="836" y="605"/>
                  </a:lnTo>
                  <a:lnTo>
                    <a:pt x="893" y="594"/>
                  </a:lnTo>
                  <a:lnTo>
                    <a:pt x="935" y="638"/>
                  </a:lnTo>
                  <a:lnTo>
                    <a:pt x="814" y="731"/>
                  </a:lnTo>
                  <a:lnTo>
                    <a:pt x="820" y="820"/>
                  </a:lnTo>
                  <a:lnTo>
                    <a:pt x="865" y="851"/>
                  </a:lnTo>
                  <a:lnTo>
                    <a:pt x="993" y="821"/>
                  </a:lnTo>
                  <a:lnTo>
                    <a:pt x="1062" y="847"/>
                  </a:lnTo>
                  <a:lnTo>
                    <a:pt x="881" y="872"/>
                  </a:lnTo>
                  <a:lnTo>
                    <a:pt x="895" y="966"/>
                  </a:lnTo>
                  <a:lnTo>
                    <a:pt x="854" y="933"/>
                  </a:lnTo>
                  <a:lnTo>
                    <a:pt x="814" y="970"/>
                  </a:lnTo>
                  <a:lnTo>
                    <a:pt x="812" y="1025"/>
                  </a:lnTo>
                  <a:lnTo>
                    <a:pt x="775" y="1059"/>
                  </a:lnTo>
                  <a:lnTo>
                    <a:pt x="714" y="1048"/>
                  </a:lnTo>
                  <a:lnTo>
                    <a:pt x="627" y="1085"/>
                  </a:lnTo>
                  <a:lnTo>
                    <a:pt x="586" y="1059"/>
                  </a:lnTo>
                  <a:lnTo>
                    <a:pt x="543" y="1062"/>
                  </a:lnTo>
                  <a:lnTo>
                    <a:pt x="504" y="1043"/>
                  </a:lnTo>
                  <a:lnTo>
                    <a:pt x="540" y="991"/>
                  </a:lnTo>
                  <a:lnTo>
                    <a:pt x="529" y="936"/>
                  </a:lnTo>
                  <a:lnTo>
                    <a:pt x="473" y="966"/>
                  </a:lnTo>
                  <a:lnTo>
                    <a:pt x="468" y="1019"/>
                  </a:lnTo>
                  <a:lnTo>
                    <a:pt x="482" y="1099"/>
                  </a:lnTo>
                  <a:lnTo>
                    <a:pt x="459" y="1088"/>
                  </a:lnTo>
                  <a:lnTo>
                    <a:pt x="396" y="1104"/>
                  </a:lnTo>
                  <a:lnTo>
                    <a:pt x="382" y="1158"/>
                  </a:lnTo>
                  <a:lnTo>
                    <a:pt x="298" y="1188"/>
                  </a:lnTo>
                  <a:lnTo>
                    <a:pt x="267" y="1239"/>
                  </a:lnTo>
                  <a:lnTo>
                    <a:pt x="203" y="1230"/>
                  </a:lnTo>
                  <a:lnTo>
                    <a:pt x="212" y="1267"/>
                  </a:lnTo>
                  <a:lnTo>
                    <a:pt x="128" y="1272"/>
                  </a:lnTo>
                  <a:lnTo>
                    <a:pt x="136" y="1295"/>
                  </a:lnTo>
                  <a:lnTo>
                    <a:pt x="206" y="1315"/>
                  </a:lnTo>
                  <a:lnTo>
                    <a:pt x="198" y="1331"/>
                  </a:lnTo>
                  <a:lnTo>
                    <a:pt x="234" y="1384"/>
                  </a:lnTo>
                  <a:lnTo>
                    <a:pt x="206" y="1445"/>
                  </a:lnTo>
                  <a:lnTo>
                    <a:pt x="35" y="1437"/>
                  </a:lnTo>
                  <a:lnTo>
                    <a:pt x="5" y="1455"/>
                  </a:lnTo>
                  <a:lnTo>
                    <a:pt x="0" y="1594"/>
                  </a:lnTo>
                  <a:lnTo>
                    <a:pt x="17" y="1647"/>
                  </a:lnTo>
                  <a:lnTo>
                    <a:pt x="56" y="1644"/>
                  </a:lnTo>
                  <a:lnTo>
                    <a:pt x="200" y="1654"/>
                  </a:lnTo>
                  <a:lnTo>
                    <a:pt x="256" y="1597"/>
                  </a:lnTo>
                  <a:lnTo>
                    <a:pt x="245" y="1574"/>
                  </a:lnTo>
                  <a:lnTo>
                    <a:pt x="275" y="1528"/>
                  </a:lnTo>
                  <a:lnTo>
                    <a:pt x="335" y="1497"/>
                  </a:lnTo>
                  <a:lnTo>
                    <a:pt x="335" y="1451"/>
                  </a:lnTo>
                  <a:lnTo>
                    <a:pt x="359" y="1441"/>
                  </a:lnTo>
                  <a:lnTo>
                    <a:pt x="416" y="1455"/>
                  </a:lnTo>
                  <a:lnTo>
                    <a:pt x="452" y="1432"/>
                  </a:lnTo>
                  <a:lnTo>
                    <a:pt x="488" y="1409"/>
                  </a:lnTo>
                  <a:lnTo>
                    <a:pt x="522" y="1426"/>
                  </a:lnTo>
                  <a:lnTo>
                    <a:pt x="549" y="1477"/>
                  </a:lnTo>
                  <a:lnTo>
                    <a:pt x="671" y="1550"/>
                  </a:lnTo>
                  <a:lnTo>
                    <a:pt x="683" y="1617"/>
                  </a:lnTo>
                  <a:lnTo>
                    <a:pt x="709" y="1583"/>
                  </a:lnTo>
                  <a:lnTo>
                    <a:pt x="700" y="1544"/>
                  </a:lnTo>
                  <a:lnTo>
                    <a:pt x="747" y="1550"/>
                  </a:lnTo>
                  <a:lnTo>
                    <a:pt x="646" y="1485"/>
                  </a:lnTo>
                  <a:lnTo>
                    <a:pt x="583" y="1420"/>
                  </a:lnTo>
                  <a:lnTo>
                    <a:pt x="580" y="1378"/>
                  </a:lnTo>
                  <a:lnTo>
                    <a:pt x="639" y="1381"/>
                  </a:lnTo>
                  <a:lnTo>
                    <a:pt x="681" y="1441"/>
                  </a:lnTo>
                  <a:lnTo>
                    <a:pt x="770" y="1494"/>
                  </a:lnTo>
                  <a:lnTo>
                    <a:pt x="770" y="1541"/>
                  </a:lnTo>
                  <a:lnTo>
                    <a:pt x="794" y="1564"/>
                  </a:lnTo>
                  <a:lnTo>
                    <a:pt x="817" y="1608"/>
                  </a:lnTo>
                  <a:lnTo>
                    <a:pt x="872" y="1614"/>
                  </a:lnTo>
                  <a:lnTo>
                    <a:pt x="815" y="1623"/>
                  </a:lnTo>
                  <a:lnTo>
                    <a:pt x="833" y="1654"/>
                  </a:lnTo>
                  <a:lnTo>
                    <a:pt x="870" y="1664"/>
                  </a:lnTo>
                  <a:lnTo>
                    <a:pt x="893" y="1612"/>
                  </a:lnTo>
                  <a:lnTo>
                    <a:pt x="856" y="1589"/>
                  </a:lnTo>
                  <a:lnTo>
                    <a:pt x="875" y="1578"/>
                  </a:lnTo>
                  <a:lnTo>
                    <a:pt x="861" y="1535"/>
                  </a:lnTo>
                  <a:lnTo>
                    <a:pt x="993" y="1522"/>
                  </a:lnTo>
                  <a:lnTo>
                    <a:pt x="988" y="1476"/>
                  </a:lnTo>
                  <a:lnTo>
                    <a:pt x="1021" y="1432"/>
                  </a:lnTo>
                  <a:lnTo>
                    <a:pt x="1046" y="1379"/>
                  </a:lnTo>
                  <a:lnTo>
                    <a:pt x="1060" y="1345"/>
                  </a:lnTo>
                  <a:lnTo>
                    <a:pt x="1108" y="1331"/>
                  </a:lnTo>
                  <a:lnTo>
                    <a:pt x="1105" y="1351"/>
                  </a:lnTo>
                  <a:lnTo>
                    <a:pt x="1155" y="1354"/>
                  </a:lnTo>
                  <a:lnTo>
                    <a:pt x="1126" y="1378"/>
                  </a:lnTo>
                  <a:lnTo>
                    <a:pt x="1163" y="1409"/>
                  </a:lnTo>
                  <a:lnTo>
                    <a:pt x="1235" y="1376"/>
                  </a:lnTo>
                  <a:lnTo>
                    <a:pt x="1194" y="1381"/>
                  </a:lnTo>
                  <a:lnTo>
                    <a:pt x="1191" y="1362"/>
                  </a:lnTo>
                  <a:lnTo>
                    <a:pt x="1196" y="1343"/>
                  </a:lnTo>
                  <a:lnTo>
                    <a:pt x="1303" y="1314"/>
                  </a:lnTo>
                  <a:lnTo>
                    <a:pt x="1267" y="1334"/>
                  </a:lnTo>
                  <a:lnTo>
                    <a:pt x="1235" y="1384"/>
                  </a:lnTo>
                  <a:lnTo>
                    <a:pt x="1361" y="1460"/>
                  </a:lnTo>
                  <a:lnTo>
                    <a:pt x="1366" y="1504"/>
                  </a:lnTo>
                  <a:lnTo>
                    <a:pt x="1275" y="1522"/>
                  </a:lnTo>
                  <a:lnTo>
                    <a:pt x="1196" y="1485"/>
                  </a:lnTo>
                  <a:lnTo>
                    <a:pt x="1088" y="1519"/>
                  </a:lnTo>
                  <a:lnTo>
                    <a:pt x="1037" y="1513"/>
                  </a:lnTo>
                  <a:lnTo>
                    <a:pt x="1054" y="1530"/>
                  </a:lnTo>
                  <a:lnTo>
                    <a:pt x="956" y="1555"/>
                  </a:lnTo>
                  <a:lnTo>
                    <a:pt x="981" y="1606"/>
                  </a:lnTo>
                  <a:lnTo>
                    <a:pt x="987" y="1659"/>
                  </a:lnTo>
                  <a:lnTo>
                    <a:pt x="1054" y="1673"/>
                  </a:lnTo>
                  <a:lnTo>
                    <a:pt x="1082" y="1654"/>
                  </a:lnTo>
                  <a:lnTo>
                    <a:pt x="1135" y="1678"/>
                  </a:lnTo>
                  <a:lnTo>
                    <a:pt x="1221" y="1654"/>
                  </a:lnTo>
                  <a:lnTo>
                    <a:pt x="1216" y="1720"/>
                  </a:lnTo>
                  <a:lnTo>
                    <a:pt x="1163" y="1822"/>
                  </a:lnTo>
                  <a:lnTo>
                    <a:pt x="1074" y="1813"/>
                  </a:lnTo>
                  <a:lnTo>
                    <a:pt x="1118" y="187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764" y="1681"/>
              <a:ext cx="815" cy="600"/>
            </a:xfrm>
            <a:custGeom>
              <a:avLst/>
              <a:gdLst/>
              <a:ahLst/>
              <a:cxnLst>
                <a:cxn ang="0">
                  <a:pos x="9" y="314"/>
                </a:cxn>
                <a:cxn ang="0">
                  <a:pos x="181" y="279"/>
                </a:cxn>
                <a:cxn ang="0">
                  <a:pos x="189" y="225"/>
                </a:cxn>
                <a:cxn ang="0">
                  <a:pos x="237" y="152"/>
                </a:cxn>
                <a:cxn ang="0">
                  <a:pos x="301" y="108"/>
                </a:cxn>
                <a:cxn ang="0">
                  <a:pos x="346" y="98"/>
                </a:cxn>
                <a:cxn ang="0">
                  <a:pos x="521" y="94"/>
                </a:cxn>
                <a:cxn ang="0">
                  <a:pos x="586" y="62"/>
                </a:cxn>
                <a:cxn ang="0">
                  <a:pos x="848" y="74"/>
                </a:cxn>
                <a:cxn ang="0">
                  <a:pos x="782" y="14"/>
                </a:cxn>
                <a:cxn ang="0">
                  <a:pos x="930" y="21"/>
                </a:cxn>
                <a:cxn ang="0">
                  <a:pos x="1189" y="14"/>
                </a:cxn>
                <a:cxn ang="0">
                  <a:pos x="1372" y="57"/>
                </a:cxn>
                <a:cxn ang="0">
                  <a:pos x="1046" y="119"/>
                </a:cxn>
                <a:cxn ang="0">
                  <a:pos x="1216" y="135"/>
                </a:cxn>
                <a:cxn ang="0">
                  <a:pos x="1353" y="130"/>
                </a:cxn>
                <a:cxn ang="0">
                  <a:pos x="1411" y="135"/>
                </a:cxn>
                <a:cxn ang="0">
                  <a:pos x="1551" y="102"/>
                </a:cxn>
                <a:cxn ang="0">
                  <a:pos x="1560" y="169"/>
                </a:cxn>
                <a:cxn ang="0">
                  <a:pos x="1524" y="192"/>
                </a:cxn>
                <a:cxn ang="0">
                  <a:pos x="1446" y="267"/>
                </a:cxn>
                <a:cxn ang="0">
                  <a:pos x="1442" y="356"/>
                </a:cxn>
                <a:cxn ang="0">
                  <a:pos x="1470" y="382"/>
                </a:cxn>
                <a:cxn ang="0">
                  <a:pos x="1425" y="444"/>
                </a:cxn>
                <a:cxn ang="0">
                  <a:pos x="1365" y="486"/>
                </a:cxn>
                <a:cxn ang="0">
                  <a:pos x="1446" y="544"/>
                </a:cxn>
                <a:cxn ang="0">
                  <a:pos x="1414" y="573"/>
                </a:cxn>
                <a:cxn ang="0">
                  <a:pos x="1309" y="573"/>
                </a:cxn>
                <a:cxn ang="0">
                  <a:pos x="1275" y="663"/>
                </a:cxn>
                <a:cxn ang="0">
                  <a:pos x="1376" y="695"/>
                </a:cxn>
                <a:cxn ang="0">
                  <a:pos x="1295" y="701"/>
                </a:cxn>
                <a:cxn ang="0">
                  <a:pos x="1202" y="719"/>
                </a:cxn>
                <a:cxn ang="0">
                  <a:pos x="1191" y="761"/>
                </a:cxn>
                <a:cxn ang="0">
                  <a:pos x="1252" y="828"/>
                </a:cxn>
                <a:cxn ang="0">
                  <a:pos x="1066" y="875"/>
                </a:cxn>
                <a:cxn ang="0">
                  <a:pos x="943" y="931"/>
                </a:cxn>
                <a:cxn ang="0">
                  <a:pos x="879" y="970"/>
                </a:cxn>
                <a:cxn ang="0">
                  <a:pos x="865" y="1054"/>
                </a:cxn>
                <a:cxn ang="0">
                  <a:pos x="828" y="1130"/>
                </a:cxn>
                <a:cxn ang="0">
                  <a:pos x="750" y="1200"/>
                </a:cxn>
                <a:cxn ang="0">
                  <a:pos x="630" y="1122"/>
                </a:cxn>
                <a:cxn ang="0">
                  <a:pos x="525" y="951"/>
                </a:cxn>
                <a:cxn ang="0">
                  <a:pos x="539" y="842"/>
                </a:cxn>
                <a:cxn ang="0">
                  <a:pos x="605" y="764"/>
                </a:cxn>
                <a:cxn ang="0">
                  <a:pos x="496" y="733"/>
                </a:cxn>
                <a:cxn ang="0">
                  <a:pos x="535" y="696"/>
                </a:cxn>
                <a:cxn ang="0">
                  <a:pos x="510" y="695"/>
                </a:cxn>
                <a:cxn ang="0">
                  <a:pos x="469" y="665"/>
                </a:cxn>
                <a:cxn ang="0">
                  <a:pos x="433" y="541"/>
                </a:cxn>
                <a:cxn ang="0">
                  <a:pos x="326" y="449"/>
                </a:cxn>
                <a:cxn ang="0">
                  <a:pos x="90" y="436"/>
                </a:cxn>
                <a:cxn ang="0">
                  <a:pos x="41" y="402"/>
                </a:cxn>
                <a:cxn ang="0">
                  <a:pos x="98" y="373"/>
                </a:cxn>
              </a:cxnLst>
              <a:rect l="0" t="0" r="r" b="b"/>
              <a:pathLst>
                <a:path w="1630" h="1200">
                  <a:moveTo>
                    <a:pt x="0" y="334"/>
                  </a:moveTo>
                  <a:lnTo>
                    <a:pt x="9" y="314"/>
                  </a:lnTo>
                  <a:lnTo>
                    <a:pt x="112" y="279"/>
                  </a:lnTo>
                  <a:lnTo>
                    <a:pt x="181" y="279"/>
                  </a:lnTo>
                  <a:lnTo>
                    <a:pt x="237" y="205"/>
                  </a:lnTo>
                  <a:lnTo>
                    <a:pt x="189" y="225"/>
                  </a:lnTo>
                  <a:lnTo>
                    <a:pt x="142" y="205"/>
                  </a:lnTo>
                  <a:lnTo>
                    <a:pt x="237" y="152"/>
                  </a:lnTo>
                  <a:lnTo>
                    <a:pt x="307" y="149"/>
                  </a:lnTo>
                  <a:lnTo>
                    <a:pt x="301" y="108"/>
                  </a:lnTo>
                  <a:lnTo>
                    <a:pt x="411" y="136"/>
                  </a:lnTo>
                  <a:lnTo>
                    <a:pt x="346" y="98"/>
                  </a:lnTo>
                  <a:lnTo>
                    <a:pt x="471" y="74"/>
                  </a:lnTo>
                  <a:lnTo>
                    <a:pt x="521" y="94"/>
                  </a:lnTo>
                  <a:lnTo>
                    <a:pt x="611" y="102"/>
                  </a:lnTo>
                  <a:lnTo>
                    <a:pt x="586" y="62"/>
                  </a:lnTo>
                  <a:lnTo>
                    <a:pt x="742" y="111"/>
                  </a:lnTo>
                  <a:lnTo>
                    <a:pt x="848" y="74"/>
                  </a:lnTo>
                  <a:lnTo>
                    <a:pt x="715" y="21"/>
                  </a:lnTo>
                  <a:lnTo>
                    <a:pt x="782" y="14"/>
                  </a:lnTo>
                  <a:lnTo>
                    <a:pt x="893" y="46"/>
                  </a:lnTo>
                  <a:lnTo>
                    <a:pt x="930" y="21"/>
                  </a:lnTo>
                  <a:lnTo>
                    <a:pt x="916" y="0"/>
                  </a:lnTo>
                  <a:lnTo>
                    <a:pt x="1189" y="14"/>
                  </a:lnTo>
                  <a:lnTo>
                    <a:pt x="1295" y="38"/>
                  </a:lnTo>
                  <a:lnTo>
                    <a:pt x="1372" y="57"/>
                  </a:lnTo>
                  <a:lnTo>
                    <a:pt x="1077" y="87"/>
                  </a:lnTo>
                  <a:lnTo>
                    <a:pt x="1046" y="119"/>
                  </a:lnTo>
                  <a:lnTo>
                    <a:pt x="1258" y="110"/>
                  </a:lnTo>
                  <a:lnTo>
                    <a:pt x="1216" y="135"/>
                  </a:lnTo>
                  <a:lnTo>
                    <a:pt x="1345" y="93"/>
                  </a:lnTo>
                  <a:lnTo>
                    <a:pt x="1353" y="130"/>
                  </a:lnTo>
                  <a:lnTo>
                    <a:pt x="1291" y="194"/>
                  </a:lnTo>
                  <a:lnTo>
                    <a:pt x="1411" y="135"/>
                  </a:lnTo>
                  <a:lnTo>
                    <a:pt x="1488" y="108"/>
                  </a:lnTo>
                  <a:lnTo>
                    <a:pt x="1551" y="102"/>
                  </a:lnTo>
                  <a:lnTo>
                    <a:pt x="1630" y="124"/>
                  </a:lnTo>
                  <a:lnTo>
                    <a:pt x="1560" y="169"/>
                  </a:lnTo>
                  <a:lnTo>
                    <a:pt x="1381" y="189"/>
                  </a:lnTo>
                  <a:lnTo>
                    <a:pt x="1524" y="192"/>
                  </a:lnTo>
                  <a:lnTo>
                    <a:pt x="1409" y="219"/>
                  </a:lnTo>
                  <a:lnTo>
                    <a:pt x="1446" y="267"/>
                  </a:lnTo>
                  <a:lnTo>
                    <a:pt x="1390" y="300"/>
                  </a:lnTo>
                  <a:lnTo>
                    <a:pt x="1442" y="356"/>
                  </a:lnTo>
                  <a:lnTo>
                    <a:pt x="1409" y="376"/>
                  </a:lnTo>
                  <a:lnTo>
                    <a:pt x="1470" y="382"/>
                  </a:lnTo>
                  <a:lnTo>
                    <a:pt x="1401" y="412"/>
                  </a:lnTo>
                  <a:lnTo>
                    <a:pt x="1425" y="444"/>
                  </a:lnTo>
                  <a:lnTo>
                    <a:pt x="1434" y="502"/>
                  </a:lnTo>
                  <a:lnTo>
                    <a:pt x="1365" y="486"/>
                  </a:lnTo>
                  <a:lnTo>
                    <a:pt x="1395" y="531"/>
                  </a:lnTo>
                  <a:lnTo>
                    <a:pt x="1446" y="544"/>
                  </a:lnTo>
                  <a:lnTo>
                    <a:pt x="1354" y="550"/>
                  </a:lnTo>
                  <a:lnTo>
                    <a:pt x="1414" y="573"/>
                  </a:lnTo>
                  <a:lnTo>
                    <a:pt x="1356" y="603"/>
                  </a:lnTo>
                  <a:lnTo>
                    <a:pt x="1309" y="573"/>
                  </a:lnTo>
                  <a:lnTo>
                    <a:pt x="1234" y="601"/>
                  </a:lnTo>
                  <a:lnTo>
                    <a:pt x="1275" y="663"/>
                  </a:lnTo>
                  <a:lnTo>
                    <a:pt x="1295" y="648"/>
                  </a:lnTo>
                  <a:lnTo>
                    <a:pt x="1376" y="695"/>
                  </a:lnTo>
                  <a:lnTo>
                    <a:pt x="1378" y="743"/>
                  </a:lnTo>
                  <a:lnTo>
                    <a:pt x="1295" y="701"/>
                  </a:lnTo>
                  <a:lnTo>
                    <a:pt x="1217" y="674"/>
                  </a:lnTo>
                  <a:lnTo>
                    <a:pt x="1202" y="719"/>
                  </a:lnTo>
                  <a:lnTo>
                    <a:pt x="1247" y="749"/>
                  </a:lnTo>
                  <a:lnTo>
                    <a:pt x="1191" y="761"/>
                  </a:lnTo>
                  <a:lnTo>
                    <a:pt x="1358" y="769"/>
                  </a:lnTo>
                  <a:lnTo>
                    <a:pt x="1252" y="828"/>
                  </a:lnTo>
                  <a:lnTo>
                    <a:pt x="1147" y="853"/>
                  </a:lnTo>
                  <a:lnTo>
                    <a:pt x="1066" y="875"/>
                  </a:lnTo>
                  <a:lnTo>
                    <a:pt x="1026" y="932"/>
                  </a:lnTo>
                  <a:lnTo>
                    <a:pt x="943" y="931"/>
                  </a:lnTo>
                  <a:lnTo>
                    <a:pt x="929" y="970"/>
                  </a:lnTo>
                  <a:lnTo>
                    <a:pt x="879" y="970"/>
                  </a:lnTo>
                  <a:lnTo>
                    <a:pt x="853" y="996"/>
                  </a:lnTo>
                  <a:lnTo>
                    <a:pt x="865" y="1054"/>
                  </a:lnTo>
                  <a:lnTo>
                    <a:pt x="809" y="1096"/>
                  </a:lnTo>
                  <a:lnTo>
                    <a:pt x="828" y="1130"/>
                  </a:lnTo>
                  <a:lnTo>
                    <a:pt x="803" y="1200"/>
                  </a:lnTo>
                  <a:lnTo>
                    <a:pt x="750" y="1200"/>
                  </a:lnTo>
                  <a:lnTo>
                    <a:pt x="683" y="1161"/>
                  </a:lnTo>
                  <a:lnTo>
                    <a:pt x="630" y="1122"/>
                  </a:lnTo>
                  <a:lnTo>
                    <a:pt x="564" y="1029"/>
                  </a:lnTo>
                  <a:lnTo>
                    <a:pt x="525" y="951"/>
                  </a:lnTo>
                  <a:lnTo>
                    <a:pt x="511" y="894"/>
                  </a:lnTo>
                  <a:lnTo>
                    <a:pt x="539" y="842"/>
                  </a:lnTo>
                  <a:lnTo>
                    <a:pt x="592" y="796"/>
                  </a:lnTo>
                  <a:lnTo>
                    <a:pt x="605" y="764"/>
                  </a:lnTo>
                  <a:lnTo>
                    <a:pt x="553" y="760"/>
                  </a:lnTo>
                  <a:lnTo>
                    <a:pt x="496" y="733"/>
                  </a:lnTo>
                  <a:lnTo>
                    <a:pt x="600" y="733"/>
                  </a:lnTo>
                  <a:lnTo>
                    <a:pt x="535" y="696"/>
                  </a:lnTo>
                  <a:lnTo>
                    <a:pt x="567" y="684"/>
                  </a:lnTo>
                  <a:lnTo>
                    <a:pt x="510" y="695"/>
                  </a:lnTo>
                  <a:lnTo>
                    <a:pt x="472" y="696"/>
                  </a:lnTo>
                  <a:lnTo>
                    <a:pt x="469" y="665"/>
                  </a:lnTo>
                  <a:lnTo>
                    <a:pt x="496" y="621"/>
                  </a:lnTo>
                  <a:lnTo>
                    <a:pt x="433" y="541"/>
                  </a:lnTo>
                  <a:lnTo>
                    <a:pt x="387" y="471"/>
                  </a:lnTo>
                  <a:lnTo>
                    <a:pt x="326" y="449"/>
                  </a:lnTo>
                  <a:lnTo>
                    <a:pt x="209" y="457"/>
                  </a:lnTo>
                  <a:lnTo>
                    <a:pt x="90" y="436"/>
                  </a:lnTo>
                  <a:lnTo>
                    <a:pt x="128" y="418"/>
                  </a:lnTo>
                  <a:lnTo>
                    <a:pt x="41" y="402"/>
                  </a:lnTo>
                  <a:lnTo>
                    <a:pt x="195" y="365"/>
                  </a:lnTo>
                  <a:lnTo>
                    <a:pt x="98" y="373"/>
                  </a:lnTo>
                  <a:lnTo>
                    <a:pt x="0" y="3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1456" y="1961"/>
              <a:ext cx="71" cy="47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70" y="95"/>
                </a:cxn>
                <a:cxn ang="0">
                  <a:pos x="142" y="10"/>
                </a:cxn>
                <a:cxn ang="0">
                  <a:pos x="6" y="0"/>
                </a:cxn>
                <a:cxn ang="0">
                  <a:pos x="0" y="67"/>
                </a:cxn>
              </a:cxnLst>
              <a:rect l="0" t="0" r="r" b="b"/>
              <a:pathLst>
                <a:path w="142" h="95">
                  <a:moveTo>
                    <a:pt x="0" y="67"/>
                  </a:moveTo>
                  <a:lnTo>
                    <a:pt x="70" y="95"/>
                  </a:lnTo>
                  <a:lnTo>
                    <a:pt x="142" y="10"/>
                  </a:lnTo>
                  <a:lnTo>
                    <a:pt x="6" y="0"/>
                  </a:lnTo>
                  <a:lnTo>
                    <a:pt x="0" y="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1365" y="1893"/>
              <a:ext cx="67" cy="40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14" y="6"/>
                </a:cxn>
                <a:cxn ang="0">
                  <a:pos x="122" y="0"/>
                </a:cxn>
                <a:cxn ang="0">
                  <a:pos x="134" y="62"/>
                </a:cxn>
                <a:cxn ang="0">
                  <a:pos x="117" y="81"/>
                </a:cxn>
                <a:cxn ang="0">
                  <a:pos x="51" y="79"/>
                </a:cxn>
                <a:cxn ang="0">
                  <a:pos x="0" y="56"/>
                </a:cxn>
              </a:cxnLst>
              <a:rect l="0" t="0" r="r" b="b"/>
              <a:pathLst>
                <a:path w="134" h="81">
                  <a:moveTo>
                    <a:pt x="0" y="56"/>
                  </a:moveTo>
                  <a:lnTo>
                    <a:pt x="14" y="6"/>
                  </a:lnTo>
                  <a:lnTo>
                    <a:pt x="122" y="0"/>
                  </a:lnTo>
                  <a:lnTo>
                    <a:pt x="134" y="62"/>
                  </a:lnTo>
                  <a:lnTo>
                    <a:pt x="117" y="81"/>
                  </a:lnTo>
                  <a:lnTo>
                    <a:pt x="51" y="79"/>
                  </a:lnTo>
                  <a:lnTo>
                    <a:pt x="0" y="5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1365" y="1961"/>
              <a:ext cx="80" cy="70"/>
            </a:xfrm>
            <a:custGeom>
              <a:avLst/>
              <a:gdLst/>
              <a:ahLst/>
              <a:cxnLst>
                <a:cxn ang="0">
                  <a:pos x="0" y="75"/>
                </a:cxn>
                <a:cxn ang="0">
                  <a:pos x="62" y="0"/>
                </a:cxn>
                <a:cxn ang="0">
                  <a:pos x="139" y="39"/>
                </a:cxn>
                <a:cxn ang="0">
                  <a:pos x="109" y="62"/>
                </a:cxn>
                <a:cxn ang="0">
                  <a:pos x="154" y="69"/>
                </a:cxn>
                <a:cxn ang="0">
                  <a:pos x="161" y="114"/>
                </a:cxn>
                <a:cxn ang="0">
                  <a:pos x="92" y="142"/>
                </a:cxn>
                <a:cxn ang="0">
                  <a:pos x="0" y="75"/>
                </a:cxn>
              </a:cxnLst>
              <a:rect l="0" t="0" r="r" b="b"/>
              <a:pathLst>
                <a:path w="161" h="142">
                  <a:moveTo>
                    <a:pt x="0" y="75"/>
                  </a:moveTo>
                  <a:lnTo>
                    <a:pt x="62" y="0"/>
                  </a:lnTo>
                  <a:lnTo>
                    <a:pt x="139" y="39"/>
                  </a:lnTo>
                  <a:lnTo>
                    <a:pt x="109" y="62"/>
                  </a:lnTo>
                  <a:lnTo>
                    <a:pt x="154" y="69"/>
                  </a:lnTo>
                  <a:lnTo>
                    <a:pt x="161" y="114"/>
                  </a:lnTo>
                  <a:lnTo>
                    <a:pt x="92" y="142"/>
                  </a:lnTo>
                  <a:lnTo>
                    <a:pt x="0" y="75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1161" y="1884"/>
              <a:ext cx="164" cy="67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70" y="22"/>
                </a:cxn>
                <a:cxn ang="0">
                  <a:pos x="134" y="38"/>
                </a:cxn>
                <a:cxn ang="0">
                  <a:pos x="169" y="73"/>
                </a:cxn>
                <a:cxn ang="0">
                  <a:pos x="232" y="75"/>
                </a:cxn>
                <a:cxn ang="0">
                  <a:pos x="192" y="25"/>
                </a:cxn>
                <a:cxn ang="0">
                  <a:pos x="237" y="0"/>
                </a:cxn>
                <a:cxn ang="0">
                  <a:pos x="256" y="33"/>
                </a:cxn>
                <a:cxn ang="0">
                  <a:pos x="304" y="45"/>
                </a:cxn>
                <a:cxn ang="0">
                  <a:pos x="328" y="70"/>
                </a:cxn>
                <a:cxn ang="0">
                  <a:pos x="309" y="98"/>
                </a:cxn>
                <a:cxn ang="0">
                  <a:pos x="239" y="95"/>
                </a:cxn>
                <a:cxn ang="0">
                  <a:pos x="133" y="134"/>
                </a:cxn>
                <a:cxn ang="0">
                  <a:pos x="0" y="87"/>
                </a:cxn>
              </a:cxnLst>
              <a:rect l="0" t="0" r="r" b="b"/>
              <a:pathLst>
                <a:path w="328" h="134">
                  <a:moveTo>
                    <a:pt x="0" y="87"/>
                  </a:moveTo>
                  <a:lnTo>
                    <a:pt x="70" y="22"/>
                  </a:lnTo>
                  <a:lnTo>
                    <a:pt x="134" y="38"/>
                  </a:lnTo>
                  <a:lnTo>
                    <a:pt x="169" y="73"/>
                  </a:lnTo>
                  <a:lnTo>
                    <a:pt x="232" y="75"/>
                  </a:lnTo>
                  <a:lnTo>
                    <a:pt x="192" y="25"/>
                  </a:lnTo>
                  <a:lnTo>
                    <a:pt x="237" y="0"/>
                  </a:lnTo>
                  <a:lnTo>
                    <a:pt x="256" y="33"/>
                  </a:lnTo>
                  <a:lnTo>
                    <a:pt x="304" y="45"/>
                  </a:lnTo>
                  <a:lnTo>
                    <a:pt x="328" y="70"/>
                  </a:lnTo>
                  <a:lnTo>
                    <a:pt x="309" y="98"/>
                  </a:lnTo>
                  <a:lnTo>
                    <a:pt x="239" y="95"/>
                  </a:lnTo>
                  <a:lnTo>
                    <a:pt x="133" y="134"/>
                  </a:lnTo>
                  <a:lnTo>
                    <a:pt x="0" y="8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091" y="1863"/>
              <a:ext cx="97" cy="49"/>
            </a:xfrm>
            <a:custGeom>
              <a:avLst/>
              <a:gdLst/>
              <a:ahLst/>
              <a:cxnLst>
                <a:cxn ang="0">
                  <a:pos x="0" y="78"/>
                </a:cxn>
                <a:cxn ang="0">
                  <a:pos x="65" y="98"/>
                </a:cxn>
                <a:cxn ang="0">
                  <a:pos x="132" y="45"/>
                </a:cxn>
                <a:cxn ang="0">
                  <a:pos x="140" y="73"/>
                </a:cxn>
                <a:cxn ang="0">
                  <a:pos x="182" y="50"/>
                </a:cxn>
                <a:cxn ang="0">
                  <a:pos x="193" y="13"/>
                </a:cxn>
                <a:cxn ang="0">
                  <a:pos x="168" y="0"/>
                </a:cxn>
                <a:cxn ang="0">
                  <a:pos x="93" y="14"/>
                </a:cxn>
                <a:cxn ang="0">
                  <a:pos x="0" y="78"/>
                </a:cxn>
              </a:cxnLst>
              <a:rect l="0" t="0" r="r" b="b"/>
              <a:pathLst>
                <a:path w="193" h="98">
                  <a:moveTo>
                    <a:pt x="0" y="78"/>
                  </a:moveTo>
                  <a:lnTo>
                    <a:pt x="65" y="98"/>
                  </a:lnTo>
                  <a:lnTo>
                    <a:pt x="132" y="45"/>
                  </a:lnTo>
                  <a:lnTo>
                    <a:pt x="140" y="73"/>
                  </a:lnTo>
                  <a:lnTo>
                    <a:pt x="182" y="50"/>
                  </a:lnTo>
                  <a:lnTo>
                    <a:pt x="193" y="13"/>
                  </a:lnTo>
                  <a:lnTo>
                    <a:pt x="168" y="0"/>
                  </a:lnTo>
                  <a:lnTo>
                    <a:pt x="93" y="14"/>
                  </a:lnTo>
                  <a:lnTo>
                    <a:pt x="0" y="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325" y="1813"/>
              <a:ext cx="84" cy="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31"/>
                </a:cxn>
                <a:cxn ang="0">
                  <a:pos x="14" y="51"/>
                </a:cxn>
                <a:cxn ang="0">
                  <a:pos x="168" y="84"/>
                </a:cxn>
                <a:cxn ang="0">
                  <a:pos x="155" y="39"/>
                </a:cxn>
                <a:cxn ang="0">
                  <a:pos x="87" y="6"/>
                </a:cxn>
                <a:cxn ang="0">
                  <a:pos x="57" y="0"/>
                </a:cxn>
                <a:cxn ang="0">
                  <a:pos x="0" y="0"/>
                </a:cxn>
              </a:cxnLst>
              <a:rect l="0" t="0" r="r" b="b"/>
              <a:pathLst>
                <a:path w="168" h="84">
                  <a:moveTo>
                    <a:pt x="0" y="0"/>
                  </a:moveTo>
                  <a:lnTo>
                    <a:pt x="14" y="31"/>
                  </a:lnTo>
                  <a:lnTo>
                    <a:pt x="14" y="51"/>
                  </a:lnTo>
                  <a:lnTo>
                    <a:pt x="168" y="84"/>
                  </a:lnTo>
                  <a:lnTo>
                    <a:pt x="155" y="39"/>
                  </a:lnTo>
                  <a:lnTo>
                    <a:pt x="87" y="6"/>
                  </a:lnTo>
                  <a:lnTo>
                    <a:pt x="57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438" y="1878"/>
              <a:ext cx="231" cy="69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28" y="0"/>
                </a:cxn>
                <a:cxn ang="0">
                  <a:pos x="222" y="58"/>
                </a:cxn>
                <a:cxn ang="0">
                  <a:pos x="302" y="94"/>
                </a:cxn>
                <a:cxn ang="0">
                  <a:pos x="392" y="67"/>
                </a:cxn>
                <a:cxn ang="0">
                  <a:pos x="462" y="98"/>
                </a:cxn>
                <a:cxn ang="0">
                  <a:pos x="452" y="137"/>
                </a:cxn>
                <a:cxn ang="0">
                  <a:pos x="141" y="137"/>
                </a:cxn>
                <a:cxn ang="0">
                  <a:pos x="53" y="49"/>
                </a:cxn>
                <a:cxn ang="0">
                  <a:pos x="0" y="19"/>
                </a:cxn>
              </a:cxnLst>
              <a:rect l="0" t="0" r="r" b="b"/>
              <a:pathLst>
                <a:path w="462" h="137">
                  <a:moveTo>
                    <a:pt x="0" y="19"/>
                  </a:moveTo>
                  <a:lnTo>
                    <a:pt x="28" y="0"/>
                  </a:lnTo>
                  <a:lnTo>
                    <a:pt x="222" y="58"/>
                  </a:lnTo>
                  <a:lnTo>
                    <a:pt x="302" y="94"/>
                  </a:lnTo>
                  <a:lnTo>
                    <a:pt x="392" y="67"/>
                  </a:lnTo>
                  <a:lnTo>
                    <a:pt x="462" y="98"/>
                  </a:lnTo>
                  <a:lnTo>
                    <a:pt x="452" y="137"/>
                  </a:lnTo>
                  <a:lnTo>
                    <a:pt x="141" y="137"/>
                  </a:lnTo>
                  <a:lnTo>
                    <a:pt x="53" y="49"/>
                  </a:lnTo>
                  <a:lnTo>
                    <a:pt x="0" y="1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506" y="1695"/>
              <a:ext cx="411" cy="209"/>
            </a:xfrm>
            <a:custGeom>
              <a:avLst/>
              <a:gdLst/>
              <a:ahLst/>
              <a:cxnLst>
                <a:cxn ang="0">
                  <a:pos x="0" y="88"/>
                </a:cxn>
                <a:cxn ang="0">
                  <a:pos x="72" y="90"/>
                </a:cxn>
                <a:cxn ang="0">
                  <a:pos x="72" y="141"/>
                </a:cxn>
                <a:cxn ang="0">
                  <a:pos x="126" y="160"/>
                </a:cxn>
                <a:cxn ang="0">
                  <a:pos x="382" y="102"/>
                </a:cxn>
                <a:cxn ang="0">
                  <a:pos x="229" y="175"/>
                </a:cxn>
                <a:cxn ang="0">
                  <a:pos x="145" y="175"/>
                </a:cxn>
                <a:cxn ang="0">
                  <a:pos x="145" y="202"/>
                </a:cxn>
                <a:cxn ang="0">
                  <a:pos x="229" y="251"/>
                </a:cxn>
                <a:cxn ang="0">
                  <a:pos x="281" y="256"/>
                </a:cxn>
                <a:cxn ang="0">
                  <a:pos x="234" y="270"/>
                </a:cxn>
                <a:cxn ang="0">
                  <a:pos x="181" y="259"/>
                </a:cxn>
                <a:cxn ang="0">
                  <a:pos x="137" y="272"/>
                </a:cxn>
                <a:cxn ang="0">
                  <a:pos x="120" y="307"/>
                </a:cxn>
                <a:cxn ang="0">
                  <a:pos x="165" y="317"/>
                </a:cxn>
                <a:cxn ang="0">
                  <a:pos x="95" y="326"/>
                </a:cxn>
                <a:cxn ang="0">
                  <a:pos x="137" y="362"/>
                </a:cxn>
                <a:cxn ang="0">
                  <a:pos x="67" y="380"/>
                </a:cxn>
                <a:cxn ang="0">
                  <a:pos x="75" y="405"/>
                </a:cxn>
                <a:cxn ang="0">
                  <a:pos x="139" y="394"/>
                </a:cxn>
                <a:cxn ang="0">
                  <a:pos x="172" y="415"/>
                </a:cxn>
                <a:cxn ang="0">
                  <a:pos x="179" y="399"/>
                </a:cxn>
                <a:cxn ang="0">
                  <a:pos x="292" y="418"/>
                </a:cxn>
                <a:cxn ang="0">
                  <a:pos x="360" y="401"/>
                </a:cxn>
                <a:cxn ang="0">
                  <a:pos x="382" y="335"/>
                </a:cxn>
                <a:cxn ang="0">
                  <a:pos x="366" y="315"/>
                </a:cxn>
                <a:cxn ang="0">
                  <a:pos x="427" y="317"/>
                </a:cxn>
                <a:cxn ang="0">
                  <a:pos x="465" y="279"/>
                </a:cxn>
                <a:cxn ang="0">
                  <a:pos x="380" y="259"/>
                </a:cxn>
                <a:cxn ang="0">
                  <a:pos x="493" y="225"/>
                </a:cxn>
                <a:cxn ang="0">
                  <a:pos x="463" y="205"/>
                </a:cxn>
                <a:cxn ang="0">
                  <a:pos x="544" y="213"/>
                </a:cxn>
                <a:cxn ang="0">
                  <a:pos x="597" y="174"/>
                </a:cxn>
                <a:cxn ang="0">
                  <a:pos x="734" y="105"/>
                </a:cxn>
                <a:cxn ang="0">
                  <a:pos x="583" y="127"/>
                </a:cxn>
                <a:cxn ang="0">
                  <a:pos x="672" y="101"/>
                </a:cxn>
                <a:cxn ang="0">
                  <a:pos x="606" y="87"/>
                </a:cxn>
                <a:cxn ang="0">
                  <a:pos x="698" y="88"/>
                </a:cxn>
                <a:cxn ang="0">
                  <a:pos x="823" y="56"/>
                </a:cxn>
                <a:cxn ang="0">
                  <a:pos x="758" y="10"/>
                </a:cxn>
                <a:cxn ang="0">
                  <a:pos x="616" y="26"/>
                </a:cxn>
                <a:cxn ang="0">
                  <a:pos x="677" y="4"/>
                </a:cxn>
                <a:cxn ang="0">
                  <a:pos x="371" y="0"/>
                </a:cxn>
                <a:cxn ang="0">
                  <a:pos x="299" y="4"/>
                </a:cxn>
                <a:cxn ang="0">
                  <a:pos x="228" y="40"/>
                </a:cxn>
                <a:cxn ang="0">
                  <a:pos x="158" y="37"/>
                </a:cxn>
                <a:cxn ang="0">
                  <a:pos x="125" y="57"/>
                </a:cxn>
                <a:cxn ang="0">
                  <a:pos x="91" y="60"/>
                </a:cxn>
                <a:cxn ang="0">
                  <a:pos x="0" y="88"/>
                </a:cxn>
              </a:cxnLst>
              <a:rect l="0" t="0" r="r" b="b"/>
              <a:pathLst>
                <a:path w="823" h="418">
                  <a:moveTo>
                    <a:pt x="0" y="88"/>
                  </a:moveTo>
                  <a:lnTo>
                    <a:pt x="72" y="90"/>
                  </a:lnTo>
                  <a:lnTo>
                    <a:pt x="72" y="141"/>
                  </a:lnTo>
                  <a:lnTo>
                    <a:pt x="126" y="160"/>
                  </a:lnTo>
                  <a:lnTo>
                    <a:pt x="382" y="102"/>
                  </a:lnTo>
                  <a:lnTo>
                    <a:pt x="229" y="175"/>
                  </a:lnTo>
                  <a:lnTo>
                    <a:pt x="145" y="175"/>
                  </a:lnTo>
                  <a:lnTo>
                    <a:pt x="145" y="202"/>
                  </a:lnTo>
                  <a:lnTo>
                    <a:pt x="229" y="251"/>
                  </a:lnTo>
                  <a:lnTo>
                    <a:pt x="281" y="256"/>
                  </a:lnTo>
                  <a:lnTo>
                    <a:pt x="234" y="270"/>
                  </a:lnTo>
                  <a:lnTo>
                    <a:pt x="181" y="259"/>
                  </a:lnTo>
                  <a:lnTo>
                    <a:pt x="137" y="272"/>
                  </a:lnTo>
                  <a:lnTo>
                    <a:pt x="120" y="307"/>
                  </a:lnTo>
                  <a:lnTo>
                    <a:pt x="165" y="317"/>
                  </a:lnTo>
                  <a:lnTo>
                    <a:pt x="95" y="326"/>
                  </a:lnTo>
                  <a:lnTo>
                    <a:pt x="137" y="362"/>
                  </a:lnTo>
                  <a:lnTo>
                    <a:pt x="67" y="380"/>
                  </a:lnTo>
                  <a:lnTo>
                    <a:pt x="75" y="405"/>
                  </a:lnTo>
                  <a:lnTo>
                    <a:pt x="139" y="394"/>
                  </a:lnTo>
                  <a:lnTo>
                    <a:pt x="172" y="415"/>
                  </a:lnTo>
                  <a:lnTo>
                    <a:pt x="179" y="399"/>
                  </a:lnTo>
                  <a:lnTo>
                    <a:pt x="292" y="418"/>
                  </a:lnTo>
                  <a:lnTo>
                    <a:pt x="360" y="401"/>
                  </a:lnTo>
                  <a:lnTo>
                    <a:pt x="382" y="335"/>
                  </a:lnTo>
                  <a:lnTo>
                    <a:pt x="366" y="315"/>
                  </a:lnTo>
                  <a:lnTo>
                    <a:pt x="427" y="317"/>
                  </a:lnTo>
                  <a:lnTo>
                    <a:pt x="465" y="279"/>
                  </a:lnTo>
                  <a:lnTo>
                    <a:pt x="380" y="259"/>
                  </a:lnTo>
                  <a:lnTo>
                    <a:pt x="493" y="225"/>
                  </a:lnTo>
                  <a:lnTo>
                    <a:pt x="463" y="205"/>
                  </a:lnTo>
                  <a:lnTo>
                    <a:pt x="544" y="213"/>
                  </a:lnTo>
                  <a:lnTo>
                    <a:pt x="597" y="174"/>
                  </a:lnTo>
                  <a:lnTo>
                    <a:pt x="734" y="105"/>
                  </a:lnTo>
                  <a:lnTo>
                    <a:pt x="583" y="127"/>
                  </a:lnTo>
                  <a:lnTo>
                    <a:pt x="672" y="101"/>
                  </a:lnTo>
                  <a:lnTo>
                    <a:pt x="606" y="87"/>
                  </a:lnTo>
                  <a:lnTo>
                    <a:pt x="698" y="88"/>
                  </a:lnTo>
                  <a:lnTo>
                    <a:pt x="823" y="56"/>
                  </a:lnTo>
                  <a:lnTo>
                    <a:pt x="758" y="10"/>
                  </a:lnTo>
                  <a:lnTo>
                    <a:pt x="616" y="26"/>
                  </a:lnTo>
                  <a:lnTo>
                    <a:pt x="677" y="4"/>
                  </a:lnTo>
                  <a:lnTo>
                    <a:pt x="371" y="0"/>
                  </a:lnTo>
                  <a:lnTo>
                    <a:pt x="299" y="4"/>
                  </a:lnTo>
                  <a:lnTo>
                    <a:pt x="228" y="40"/>
                  </a:lnTo>
                  <a:lnTo>
                    <a:pt x="158" y="37"/>
                  </a:lnTo>
                  <a:lnTo>
                    <a:pt x="125" y="57"/>
                  </a:lnTo>
                  <a:lnTo>
                    <a:pt x="91" y="60"/>
                  </a:lnTo>
                  <a:lnTo>
                    <a:pt x="0" y="8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447" y="1758"/>
              <a:ext cx="151" cy="91"/>
            </a:xfrm>
            <a:custGeom>
              <a:avLst/>
              <a:gdLst/>
              <a:ahLst/>
              <a:cxnLst>
                <a:cxn ang="0">
                  <a:pos x="0" y="47"/>
                </a:cxn>
                <a:cxn ang="0">
                  <a:pos x="77" y="38"/>
                </a:cxn>
                <a:cxn ang="0">
                  <a:pos x="36" y="11"/>
                </a:cxn>
                <a:cxn ang="0">
                  <a:pos x="131" y="0"/>
                </a:cxn>
                <a:cxn ang="0">
                  <a:pos x="151" y="38"/>
                </a:cxn>
                <a:cxn ang="0">
                  <a:pos x="232" y="47"/>
                </a:cxn>
                <a:cxn ang="0">
                  <a:pos x="232" y="94"/>
                </a:cxn>
                <a:cxn ang="0">
                  <a:pos x="282" y="92"/>
                </a:cxn>
                <a:cxn ang="0">
                  <a:pos x="303" y="114"/>
                </a:cxn>
                <a:cxn ang="0">
                  <a:pos x="218" y="125"/>
                </a:cxn>
                <a:cxn ang="0">
                  <a:pos x="204" y="182"/>
                </a:cxn>
                <a:cxn ang="0">
                  <a:pos x="117" y="179"/>
                </a:cxn>
                <a:cxn ang="0">
                  <a:pos x="69" y="130"/>
                </a:cxn>
                <a:cxn ang="0">
                  <a:pos x="165" y="111"/>
                </a:cxn>
                <a:cxn ang="0">
                  <a:pos x="49" y="114"/>
                </a:cxn>
                <a:cxn ang="0">
                  <a:pos x="0" y="47"/>
                </a:cxn>
              </a:cxnLst>
              <a:rect l="0" t="0" r="r" b="b"/>
              <a:pathLst>
                <a:path w="303" h="182">
                  <a:moveTo>
                    <a:pt x="0" y="47"/>
                  </a:moveTo>
                  <a:lnTo>
                    <a:pt x="77" y="38"/>
                  </a:lnTo>
                  <a:lnTo>
                    <a:pt x="36" y="11"/>
                  </a:lnTo>
                  <a:lnTo>
                    <a:pt x="131" y="0"/>
                  </a:lnTo>
                  <a:lnTo>
                    <a:pt x="151" y="38"/>
                  </a:lnTo>
                  <a:lnTo>
                    <a:pt x="232" y="47"/>
                  </a:lnTo>
                  <a:lnTo>
                    <a:pt x="232" y="94"/>
                  </a:lnTo>
                  <a:lnTo>
                    <a:pt x="282" y="92"/>
                  </a:lnTo>
                  <a:lnTo>
                    <a:pt x="303" y="114"/>
                  </a:lnTo>
                  <a:lnTo>
                    <a:pt x="218" y="125"/>
                  </a:lnTo>
                  <a:lnTo>
                    <a:pt x="204" y="182"/>
                  </a:lnTo>
                  <a:lnTo>
                    <a:pt x="117" y="179"/>
                  </a:lnTo>
                  <a:lnTo>
                    <a:pt x="69" y="130"/>
                  </a:lnTo>
                  <a:lnTo>
                    <a:pt x="165" y="111"/>
                  </a:lnTo>
                  <a:lnTo>
                    <a:pt x="49" y="114"/>
                  </a:lnTo>
                  <a:lnTo>
                    <a:pt x="0" y="4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530" y="1968"/>
              <a:ext cx="386" cy="276"/>
            </a:xfrm>
            <a:custGeom>
              <a:avLst/>
              <a:gdLst/>
              <a:ahLst/>
              <a:cxnLst>
                <a:cxn ang="0">
                  <a:pos x="0" y="122"/>
                </a:cxn>
                <a:cxn ang="0">
                  <a:pos x="5" y="61"/>
                </a:cxn>
                <a:cxn ang="0">
                  <a:pos x="92" y="0"/>
                </a:cxn>
                <a:cxn ang="0">
                  <a:pos x="137" y="5"/>
                </a:cxn>
                <a:cxn ang="0">
                  <a:pos x="98" y="75"/>
                </a:cxn>
                <a:cxn ang="0">
                  <a:pos x="131" y="112"/>
                </a:cxn>
                <a:cxn ang="0">
                  <a:pos x="142" y="73"/>
                </a:cxn>
                <a:cxn ang="0">
                  <a:pos x="171" y="25"/>
                </a:cxn>
                <a:cxn ang="0">
                  <a:pos x="231" y="2"/>
                </a:cxn>
                <a:cxn ang="0">
                  <a:pos x="245" y="97"/>
                </a:cxn>
                <a:cxn ang="0">
                  <a:pos x="332" y="53"/>
                </a:cxn>
                <a:cxn ang="0">
                  <a:pos x="396" y="67"/>
                </a:cxn>
                <a:cxn ang="0">
                  <a:pos x="424" y="97"/>
                </a:cxn>
                <a:cxn ang="0">
                  <a:pos x="452" y="128"/>
                </a:cxn>
                <a:cxn ang="0">
                  <a:pos x="472" y="108"/>
                </a:cxn>
                <a:cxn ang="0">
                  <a:pos x="524" y="137"/>
                </a:cxn>
                <a:cxn ang="0">
                  <a:pos x="528" y="167"/>
                </a:cxn>
                <a:cxn ang="0">
                  <a:pos x="589" y="176"/>
                </a:cxn>
                <a:cxn ang="0">
                  <a:pos x="617" y="195"/>
                </a:cxn>
                <a:cxn ang="0">
                  <a:pos x="570" y="213"/>
                </a:cxn>
                <a:cxn ang="0">
                  <a:pos x="634" y="223"/>
                </a:cxn>
                <a:cxn ang="0">
                  <a:pos x="584" y="258"/>
                </a:cxn>
                <a:cxn ang="0">
                  <a:pos x="648" y="288"/>
                </a:cxn>
                <a:cxn ang="0">
                  <a:pos x="678" y="282"/>
                </a:cxn>
                <a:cxn ang="0">
                  <a:pos x="771" y="345"/>
                </a:cxn>
                <a:cxn ang="0">
                  <a:pos x="717" y="387"/>
                </a:cxn>
                <a:cxn ang="0">
                  <a:pos x="712" y="423"/>
                </a:cxn>
                <a:cxn ang="0">
                  <a:pos x="625" y="350"/>
                </a:cxn>
                <a:cxn ang="0">
                  <a:pos x="591" y="358"/>
                </a:cxn>
                <a:cxn ang="0">
                  <a:pos x="630" y="428"/>
                </a:cxn>
                <a:cxn ang="0">
                  <a:pos x="678" y="439"/>
                </a:cxn>
                <a:cxn ang="0">
                  <a:pos x="680" y="526"/>
                </a:cxn>
                <a:cxn ang="0">
                  <a:pos x="569" y="476"/>
                </a:cxn>
                <a:cxn ang="0">
                  <a:pos x="648" y="552"/>
                </a:cxn>
                <a:cxn ang="0">
                  <a:pos x="507" y="506"/>
                </a:cxn>
                <a:cxn ang="0">
                  <a:pos x="415" y="443"/>
                </a:cxn>
                <a:cxn ang="0">
                  <a:pos x="357" y="456"/>
                </a:cxn>
                <a:cxn ang="0">
                  <a:pos x="341" y="400"/>
                </a:cxn>
                <a:cxn ang="0">
                  <a:pos x="444" y="400"/>
                </a:cxn>
                <a:cxn ang="0">
                  <a:pos x="419" y="367"/>
                </a:cxn>
                <a:cxn ang="0">
                  <a:pos x="477" y="317"/>
                </a:cxn>
                <a:cxn ang="0">
                  <a:pos x="438" y="254"/>
                </a:cxn>
                <a:cxn ang="0">
                  <a:pos x="358" y="255"/>
                </a:cxn>
                <a:cxn ang="0">
                  <a:pos x="357" y="237"/>
                </a:cxn>
                <a:cxn ang="0">
                  <a:pos x="385" y="223"/>
                </a:cxn>
                <a:cxn ang="0">
                  <a:pos x="335" y="199"/>
                </a:cxn>
                <a:cxn ang="0">
                  <a:pos x="291" y="170"/>
                </a:cxn>
                <a:cxn ang="0">
                  <a:pos x="301" y="198"/>
                </a:cxn>
                <a:cxn ang="0">
                  <a:pos x="245" y="204"/>
                </a:cxn>
                <a:cxn ang="0">
                  <a:pos x="48" y="176"/>
                </a:cxn>
                <a:cxn ang="0">
                  <a:pos x="16" y="137"/>
                </a:cxn>
                <a:cxn ang="0">
                  <a:pos x="76" y="142"/>
                </a:cxn>
                <a:cxn ang="0">
                  <a:pos x="0" y="122"/>
                </a:cxn>
              </a:cxnLst>
              <a:rect l="0" t="0" r="r" b="b"/>
              <a:pathLst>
                <a:path w="771" h="552">
                  <a:moveTo>
                    <a:pt x="0" y="122"/>
                  </a:moveTo>
                  <a:lnTo>
                    <a:pt x="5" y="61"/>
                  </a:lnTo>
                  <a:lnTo>
                    <a:pt x="92" y="0"/>
                  </a:lnTo>
                  <a:lnTo>
                    <a:pt x="137" y="5"/>
                  </a:lnTo>
                  <a:lnTo>
                    <a:pt x="98" y="75"/>
                  </a:lnTo>
                  <a:lnTo>
                    <a:pt x="131" y="112"/>
                  </a:lnTo>
                  <a:lnTo>
                    <a:pt x="142" y="73"/>
                  </a:lnTo>
                  <a:lnTo>
                    <a:pt x="171" y="25"/>
                  </a:lnTo>
                  <a:lnTo>
                    <a:pt x="231" y="2"/>
                  </a:lnTo>
                  <a:lnTo>
                    <a:pt x="245" y="97"/>
                  </a:lnTo>
                  <a:lnTo>
                    <a:pt x="332" y="53"/>
                  </a:lnTo>
                  <a:lnTo>
                    <a:pt x="396" y="67"/>
                  </a:lnTo>
                  <a:lnTo>
                    <a:pt x="424" y="97"/>
                  </a:lnTo>
                  <a:lnTo>
                    <a:pt x="452" y="128"/>
                  </a:lnTo>
                  <a:lnTo>
                    <a:pt x="472" y="108"/>
                  </a:lnTo>
                  <a:lnTo>
                    <a:pt x="524" y="137"/>
                  </a:lnTo>
                  <a:lnTo>
                    <a:pt x="528" y="167"/>
                  </a:lnTo>
                  <a:lnTo>
                    <a:pt x="589" y="176"/>
                  </a:lnTo>
                  <a:lnTo>
                    <a:pt x="617" y="195"/>
                  </a:lnTo>
                  <a:lnTo>
                    <a:pt x="570" y="213"/>
                  </a:lnTo>
                  <a:lnTo>
                    <a:pt x="634" y="223"/>
                  </a:lnTo>
                  <a:lnTo>
                    <a:pt x="584" y="258"/>
                  </a:lnTo>
                  <a:lnTo>
                    <a:pt x="648" y="288"/>
                  </a:lnTo>
                  <a:lnTo>
                    <a:pt x="678" y="282"/>
                  </a:lnTo>
                  <a:lnTo>
                    <a:pt x="771" y="345"/>
                  </a:lnTo>
                  <a:lnTo>
                    <a:pt x="717" y="387"/>
                  </a:lnTo>
                  <a:lnTo>
                    <a:pt x="712" y="423"/>
                  </a:lnTo>
                  <a:lnTo>
                    <a:pt x="625" y="350"/>
                  </a:lnTo>
                  <a:lnTo>
                    <a:pt x="591" y="358"/>
                  </a:lnTo>
                  <a:lnTo>
                    <a:pt x="630" y="428"/>
                  </a:lnTo>
                  <a:lnTo>
                    <a:pt x="678" y="439"/>
                  </a:lnTo>
                  <a:lnTo>
                    <a:pt x="680" y="526"/>
                  </a:lnTo>
                  <a:lnTo>
                    <a:pt x="569" y="476"/>
                  </a:lnTo>
                  <a:lnTo>
                    <a:pt x="648" y="552"/>
                  </a:lnTo>
                  <a:lnTo>
                    <a:pt x="507" y="506"/>
                  </a:lnTo>
                  <a:lnTo>
                    <a:pt x="415" y="443"/>
                  </a:lnTo>
                  <a:lnTo>
                    <a:pt x="357" y="456"/>
                  </a:lnTo>
                  <a:lnTo>
                    <a:pt x="341" y="400"/>
                  </a:lnTo>
                  <a:lnTo>
                    <a:pt x="444" y="400"/>
                  </a:lnTo>
                  <a:lnTo>
                    <a:pt x="419" y="367"/>
                  </a:lnTo>
                  <a:lnTo>
                    <a:pt x="477" y="317"/>
                  </a:lnTo>
                  <a:lnTo>
                    <a:pt x="438" y="254"/>
                  </a:lnTo>
                  <a:lnTo>
                    <a:pt x="358" y="255"/>
                  </a:lnTo>
                  <a:lnTo>
                    <a:pt x="357" y="237"/>
                  </a:lnTo>
                  <a:lnTo>
                    <a:pt x="385" y="223"/>
                  </a:lnTo>
                  <a:lnTo>
                    <a:pt x="335" y="199"/>
                  </a:lnTo>
                  <a:lnTo>
                    <a:pt x="291" y="170"/>
                  </a:lnTo>
                  <a:lnTo>
                    <a:pt x="301" y="198"/>
                  </a:lnTo>
                  <a:lnTo>
                    <a:pt x="245" y="204"/>
                  </a:lnTo>
                  <a:lnTo>
                    <a:pt x="48" y="176"/>
                  </a:lnTo>
                  <a:lnTo>
                    <a:pt x="16" y="137"/>
                  </a:lnTo>
                  <a:lnTo>
                    <a:pt x="76" y="142"/>
                  </a:lnTo>
                  <a:lnTo>
                    <a:pt x="0" y="12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rgbClr val="7DDAFF"/>
                </a:gs>
              </a:gsLst>
              <a:lin ang="2700000" scaled="1"/>
            </a:gradFill>
            <a:ln w="3175" cap="flat" cmpd="sng">
              <a:prstDash val="solid"/>
              <a:round/>
              <a:headEnd/>
              <a:tailEnd/>
            </a:ln>
            <a:effectLst/>
            <a:scene3d>
              <a:camera prst="legacyObliqueBottomRight"/>
              <a:lightRig rig="legacyFlat3" dir="b"/>
            </a:scene3d>
            <a:sp3d extrusionH="74600" prstMaterial="legacyMatte">
              <a:bevelT w="13500" h="13500" prst="angle"/>
              <a:bevelB w="13500" h="13500" prst="angle"/>
              <a:extrusionClr>
                <a:srgbClr val="7DDAFF"/>
              </a:extrusionClr>
            </a:sp3d>
          </p:spPr>
          <p:txBody>
            <a:bodyPr>
              <a:flatTx/>
            </a:bodyPr>
            <a:lstStyle/>
            <a:p>
              <a:endParaRPr lang="ru-RU"/>
            </a:p>
          </p:txBody>
        </p:sp>
      </p:grpSp>
      <p:sp>
        <p:nvSpPr>
          <p:cNvPr id="53" name="Прямоугольник 52"/>
          <p:cNvSpPr/>
          <p:nvPr/>
        </p:nvSpPr>
        <p:spPr>
          <a:xfrm>
            <a:off x="357158" y="571480"/>
            <a:ext cx="74295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Қазіргі  таңда  қант диабеті  ғасыр дертіне айналып отыр.Дүние жүзі  ғасыр дертімен күресуде. Дүние жүзі бойынша 20-79 жас аралығы бойынша 285 млн. адам ауырады.Оның 80-90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қант диабеті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 тип </a:t>
            </a:r>
            <a:r>
              <a:rPr lang="ru-RU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ауыратындар.2030ж </a:t>
            </a:r>
            <a:r>
              <a:rPr lang="ru-RU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қант диабеті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дертіне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шалдығатындар 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саны 438 млн. </a:t>
            </a:r>
            <a:r>
              <a:rPr lang="ru-RU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адамға жетіледі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күтілуде</a:t>
            </a:r>
            <a:r>
              <a:rPr lang="kk-KZ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       </a:t>
            </a:r>
            <a:endParaRPr lang="ru-RU" sz="3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s://encrypted-tbn0.gstatic.com/images?q=tbn:ANd9GcSDNV_64WTkNI1s_5Fj5MqHtHIsfmRrNEIGjZz0LrQ1ml5UlrI0uw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715304" cy="6215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8143899" cy="58785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Со</a:t>
            </a:r>
            <a:r>
              <a:rPr lang="kk-KZ" sz="4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ңғы жылғы есептеулер бойынша </a:t>
            </a:r>
            <a:r>
              <a:rPr lang="kk-KZ" sz="4000" b="1" u="sng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қант диабетіне </a:t>
            </a:r>
            <a:r>
              <a:rPr lang="kk-KZ" sz="4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шалдыққан науқастар саны ИА бойынша </a:t>
            </a:r>
          </a:p>
          <a:p>
            <a:pPr algn="ctr"/>
            <a:endParaRPr lang="kk-KZ" sz="54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ctr"/>
            <a:endParaRPr lang="kk-KZ" sz="54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endParaRPr lang="kk-KZ" sz="54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4"/>
          <p:cNvGraphicFramePr>
            <a:graphicFrameLocks/>
          </p:cNvGraphicFramePr>
          <p:nvPr/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www.factor4life.ru/cont/img/Diabet-2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7500990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-857288" y="285729"/>
            <a:ext cx="9358378" cy="21544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Соның ішінде әйел адамдарда</a:t>
            </a:r>
          </a:p>
          <a:p>
            <a:pPr algn="ctr"/>
            <a:r>
              <a:rPr lang="kk-KZ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жиі кездеседі</a:t>
            </a:r>
          </a:p>
          <a:p>
            <a:pPr algn="ctr"/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6" name="Рисунок 5" descr="https://encrypted-tbn2.gstatic.com/images?q=tbn:ANd9GcRFtxm4efs_yZFualDC17OF7I8-KB37k_DZq4lUPoOCioGgNe2P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1428736"/>
            <a:ext cx="4643470" cy="25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85720" y="4000504"/>
            <a:ext cx="7786741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Соңғы кезде балаларда да дерд белең алуда ИА бойынша 4 бала тіркеуде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8" name="Рисунок 7" descr="http://rudok.ru/wp-content/uploads/2014/03/diabet-5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214290"/>
            <a:ext cx="7500990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s://encrypted-tbn1.gstatic.com/images?q=tbn:ANd9GcSojcfqBqqXxcvU7soQB-EQ9RO5eELyh1LqiLUJtWU5MhzA7vMXKQ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43042" y="2928934"/>
            <a:ext cx="500066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617000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85728"/>
            <a:ext cx="8501090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Науқас әйелдер саны 162, оның ішінде</a:t>
            </a:r>
            <a:endParaRPr lang="kk-KZ" sz="5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kk-K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Балалар-4</a:t>
            </a:r>
          </a:p>
          <a:p>
            <a:pPr algn="ctr"/>
            <a:r>
              <a:rPr lang="kk-KZ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19-29 жас -4</a:t>
            </a:r>
          </a:p>
          <a:p>
            <a:pPr algn="ctr"/>
            <a:r>
              <a:rPr lang="kk-K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30-49 жас-40</a:t>
            </a:r>
          </a:p>
          <a:p>
            <a:pPr algn="ctr"/>
            <a:r>
              <a:rPr lang="kk-KZ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50-63жас-19</a:t>
            </a:r>
          </a:p>
          <a:p>
            <a:pPr algn="ctr"/>
            <a:r>
              <a:rPr lang="kk-K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64 жастан жоғары-95</a:t>
            </a:r>
            <a:r>
              <a:rPr lang="kk-KZ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kk-K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70" decel="100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770" decel="100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5720" y="0"/>
            <a:ext cx="750098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Елді мекендер бойынша </a:t>
            </a:r>
            <a:r>
              <a:rPr lang="kk-KZ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ҚД ауратын науқастар 2014ж </a:t>
            </a:r>
            <a:r>
              <a:rPr lang="kk-KZ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kk-KZ" sz="4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0" y="2143116"/>
          <a:ext cx="8143900" cy="4714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142977" y="5429264"/>
            <a:ext cx="371477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Барлығы </a:t>
            </a:r>
            <a:r>
              <a:rPr lang="kk-K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275 науқас,ішінде </a:t>
            </a:r>
            <a:r>
              <a:rPr lang="kk-K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 бала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11" grpId="0">
        <p:bldAsOne/>
      </p:bldGraphic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www.arnapress.kz/wp-content/uploads/2013/05/SA17-580x26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7143800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28596" y="428604"/>
            <a:ext cx="7000924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3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3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3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3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Қант </a:t>
            </a:r>
            <a:r>
              <a:rPr lang="kk-KZ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диабеті метаболикалық өзгерістермен,созылмалы гипергликемиямен,организмдегі инсулин секрециясының дефектісімен немесе организмге инсулин сіңуінің бұзылысымен жүреді</a:t>
            </a:r>
          </a:p>
          <a:p>
            <a:endParaRPr lang="kk-KZ" sz="3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1491</TotalTime>
  <Words>642</Words>
  <Application>Microsoft Office PowerPoint</Application>
  <PresentationFormat>Экран (4:3)</PresentationFormat>
  <Paragraphs>144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Изящная</vt:lpstr>
      <vt:lpstr>Слайд 1</vt:lpstr>
      <vt:lpstr>Ғасыр дерті        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Қант диабеті</dc:title>
  <dc:creator>User</dc:creator>
  <cp:lastModifiedBy>1</cp:lastModifiedBy>
  <cp:revision>139</cp:revision>
  <dcterms:created xsi:type="dcterms:W3CDTF">2015-02-06T05:41:51Z</dcterms:created>
  <dcterms:modified xsi:type="dcterms:W3CDTF">2015-02-27T06:50:53Z</dcterms:modified>
</cp:coreProperties>
</file>